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7019925" cy="9305925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8"/>
    <a:srgbClr val="FDD927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3" autoAdjust="0"/>
  </p:normalViewPr>
  <p:slideViewPr>
    <p:cSldViewPr>
      <p:cViewPr>
        <p:scale>
          <a:sx n="100" d="100"/>
          <a:sy n="100" d="100"/>
        </p:scale>
        <p:origin x="-450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14EBCA-3746-4EE0-B5E7-0318B4404BC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81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72E426-A503-4E7D-A1D3-9238E89E20D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65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lvl="1" rtl="0"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2340" indent="-29705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8217" indent="-2376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3502" indent="-2376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8788" indent="-2376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4076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361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4648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9934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73F569F8-AAFD-4D27-AC0D-77043AD104D1}" type="slidenum">
              <a:rPr lang="en-US" altLang="en-US" smtClean="0"/>
              <a:pPr eaLnBrk="1" hangingPunct="1"/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44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4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3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x-none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x-none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x-none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Click to 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CA" dirty="0" smtClean="0"/>
              <a:t>2017-12-14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xualhealth@gov.nu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xualhealth@gov.nu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ross.ca/how-we-help/violence--bullying-and-abuse-prevention/educators/child-abuse-and-neglect-prevention/program-for-young-children--be-safe--can-help-prevent-sexual-abuse-of-childr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305800" cy="2232025"/>
          </a:xfrm>
        </p:spPr>
        <p:txBody>
          <a:bodyPr rtlCol="0">
            <a:normAutofit fontScale="90000"/>
          </a:bodyPr>
          <a:lstStyle/>
          <a:p>
            <a:pPr rtl="0"/>
            <a:r>
              <a:rPr lang="x-none" sz="6000" b="1">
                <a:latin typeface="Arial" pitchFamily="34" charset="0"/>
                <a:cs typeface="Arial" pitchFamily="34" charset="0"/>
              </a:rPr>
              <a:t>Pittailitikhat Nutaqqanun Nuliqinikkut Ihuinaarutit – Naunaiqhitikhat Ilihaiyiuyunut</a:t>
            </a:r>
            <a:endParaRPr lang="en-CA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6927776" cy="1447800"/>
          </a:xfrm>
        </p:spPr>
        <p:txBody>
          <a:bodyPr rtlCol="0">
            <a:normAutofit fontScale="77500" lnSpcReduction="20000"/>
          </a:bodyPr>
          <a:lstStyle/>
          <a:p>
            <a:pPr algn="l" rtl="0"/>
            <a:endParaRPr lang="en-CA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x-none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Ubluqtuhivia 2017</a:t>
            </a:r>
          </a:p>
          <a:p>
            <a:pPr algn="l" rtl="0"/>
            <a:r>
              <a:rPr lang="x-none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Uqarvigilugu titiqqitlugulu </a:t>
            </a:r>
            <a:r>
              <a:rPr lang="x-none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sexualhealth@gov.nu.ca </a:t>
            </a:r>
            <a:r>
              <a:rPr lang="x-none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ikayuqtikhailiuruvit uqaudjinirmik taffumuuna.</a:t>
            </a: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x-none"/>
              <a:t>Inirnirit pittailittaaktut nutaqqanun nuliqinikkut ihuinaarutit: Uqautigilugu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x-none"/>
              <a:t>Inuinnait angayuqqaat Nunavunmi pittailiyumayaraluangit nutaqqatik nuliqinikkut ihuinaarutinit, kihimik ilihimangittut qanuriliurutikhamingnik (Healey, 2014).</a:t>
            </a:r>
          </a:p>
          <a:p>
            <a:pPr rtl="0"/>
            <a:r>
              <a:rPr lang="x-none"/>
              <a:t>Ihuarniqhaq pittailitikhangat nutaqqaat uqautivaglugit qanuqtut inmingnik qayangnaitkutikhainik timimingniklu aktuqtailitikhainik.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2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x-none"/>
              <a:t>Uqautigilugu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73960"/>
          </a:xfrm>
        </p:spPr>
        <p:txBody>
          <a:bodyPr rtlCol="0">
            <a:normAutofit/>
          </a:bodyPr>
          <a:lstStyle/>
          <a:p>
            <a:pPr rtl="0">
              <a:defRPr/>
            </a:pPr>
            <a:r>
              <a:rPr lang="x-none"/>
              <a:t>Uqaraiguvit aturluaqpaglugit atilluanginik timipta (uhuk, utuuk, nulluk).</a:t>
            </a:r>
          </a:p>
          <a:p>
            <a:pPr rtl="0">
              <a:defRPr/>
            </a:pPr>
            <a:r>
              <a:rPr lang="x-none"/>
              <a:t>Uqautilugit nutaqqat ihumatik aturluarlugit.</a:t>
            </a:r>
          </a:p>
          <a:p>
            <a:pPr rtl="0">
              <a:defRPr/>
            </a:pPr>
            <a:r>
              <a:rPr lang="x-none"/>
              <a:t>Ilihautilugit nutaqqat pilarutiqaqtut uqallaglutik imatut “Imannaq” piyumangittamingnik uvaluuniit aktuqtauyumangitkumik.</a:t>
            </a:r>
          </a:p>
          <a:p>
            <a:pPr rtl="0">
              <a:defRPr/>
            </a:pPr>
            <a:r>
              <a:rPr lang="x-none"/>
              <a:t>Uqaqulugit aallanut inirnirnut qanuqtut pittailitikhanik nutaqqanun nuliqinikkut ihuinaarutit.</a:t>
            </a:r>
          </a:p>
        </p:txBody>
      </p:sp>
    </p:spTree>
    <p:extLst>
      <p:ext uri="{BB962C8B-B14F-4D97-AF65-F5344CB8AC3E}">
        <p14:creationId xmlns:p14="http://schemas.microsoft.com/office/powerpoint/2010/main" val="233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/>
          </a:bodyPr>
          <a:lstStyle/>
          <a:p>
            <a:pPr rtl="0"/>
            <a:r>
              <a:rPr lang="x-none" sz="3600"/>
              <a:t>Ilitturidjutikhangit Tuhaqtidjutikhat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x-none" sz="2800"/>
              <a:t>Nutaqqat uqaqqata tuhaqtitiyumakpata nuliqinikkut ihuinaarutit uqaqpaktut ukpiriyamingnut inirnirmut ahianut angayuqamingnit.</a:t>
            </a:r>
          </a:p>
          <a:p>
            <a:pPr rtl="0"/>
            <a:r>
              <a:rPr lang="x-none" sz="2800"/>
              <a:t>Nutaqqat apiqhiniarunaqhiyut timimikkut, piqatigingnikkut, uvaluuniit nulianikkut, uqautigihimaittumik qanuriliuqtaugumik.</a:t>
            </a:r>
          </a:p>
          <a:p>
            <a:pPr rtl="0"/>
            <a:r>
              <a:rPr lang="x-none" sz="2800"/>
              <a:t>Nutaqqat uqautiginiarunaqhiyait tamaniik hulidjutimingnik,uvaluuniit aallamut inungmut pidjutauyut qanuriliuqtaudjutit qanuqtut idjuhiit ittaakhaanik.</a:t>
            </a:r>
          </a:p>
          <a:p>
            <a:pPr rtl="0"/>
            <a:r>
              <a:rPr lang="x-none" sz="2800"/>
              <a:t>Nutaqqat uqarumahuiqhunguyut quglukkuvit ihuiguhukkuvitluuniit. </a:t>
            </a:r>
          </a:p>
          <a:p>
            <a:pPr rtl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defRPr/>
            </a:pPr>
            <a:r>
              <a:rPr lang="x-none"/>
              <a:t>Qanuqtut kiudjutikharnik nutaraq uqaqqat qanuriliuqtaugumi nuliqinikkut ihuinaarutit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 rtlCol="0">
            <a:normAutofit fontScale="92500" lnSpcReduction="10000"/>
          </a:bodyPr>
          <a:lstStyle/>
          <a:p>
            <a:pPr rtl="0">
              <a:defRPr/>
            </a:pPr>
            <a:r>
              <a:rPr lang="x-none" sz="3000"/>
              <a:t>Piyakhatit</a:t>
            </a:r>
          </a:p>
          <a:p>
            <a:pPr lvl="1" rtl="0">
              <a:defRPr/>
            </a:pPr>
            <a:r>
              <a:rPr lang="x-none"/>
              <a:t>Qugluktaililutit naalaglutitlu</a:t>
            </a:r>
          </a:p>
          <a:p>
            <a:pPr lvl="1" rtl="0">
              <a:defRPr/>
            </a:pPr>
            <a:r>
              <a:rPr lang="x-none"/>
              <a:t>Uqarlutit “Ukpiriyapkit.”</a:t>
            </a:r>
          </a:p>
          <a:p>
            <a:pPr lvl="1" rtl="0">
              <a:defRPr/>
            </a:pPr>
            <a:r>
              <a:rPr lang="x-none"/>
              <a:t>Uqarlutit “Qanuriliuqtaudjutaa piyaukpat ilvit pipkangittat.”</a:t>
            </a:r>
          </a:p>
          <a:p>
            <a:pPr lvl="1" rtl="0">
              <a:defRPr/>
            </a:pPr>
            <a:r>
              <a:rPr lang="x-none"/>
              <a:t>Uqarlutit “Ikhihimaittumik uqautigangma qanuriliuqtaudjutignik nakuuyuq. Nanngagiyapkit.”</a:t>
            </a:r>
          </a:p>
          <a:p>
            <a:pPr rtl="0">
              <a:defRPr/>
            </a:pPr>
            <a:r>
              <a:rPr lang="x-none" sz="3000"/>
              <a:t>Pittaililutit</a:t>
            </a:r>
          </a:p>
          <a:p>
            <a:pPr lvl="1" rtl="0">
              <a:defRPr/>
            </a:pPr>
            <a:r>
              <a:rPr lang="x-none"/>
              <a:t>Apiqhuqtailugu qanuriliuqtaulluariakhanik (kinamit, hunamik, humi, qannga, qanuqtut)</a:t>
            </a:r>
          </a:p>
          <a:p>
            <a:pPr lvl="1" rtl="0">
              <a:defRPr/>
            </a:pPr>
            <a:r>
              <a:rPr lang="x-none"/>
              <a:t>Uqautilugu hiamitilimaitat nutaqqap uqaqtaanik</a:t>
            </a:r>
          </a:p>
          <a:p>
            <a:pPr lvl="1" rtl="0">
              <a:defRPr/>
            </a:pPr>
            <a:r>
              <a:rPr lang="x-none"/>
              <a:t>Uqautilugullu hivunikhaptingni uqalimaittutit</a:t>
            </a:r>
          </a:p>
        </p:txBody>
      </p:sp>
    </p:spTree>
    <p:extLst>
      <p:ext uri="{BB962C8B-B14F-4D97-AF65-F5344CB8AC3E}">
        <p14:creationId xmlns:p14="http://schemas.microsoft.com/office/powerpoint/2010/main" val="2892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Qanuriliuriaqaruvit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1952"/>
          </a:xfrm>
        </p:spPr>
        <p:txBody>
          <a:bodyPr rtlCol="0">
            <a:normAutofit fontScale="92500" lnSpcReduction="10000"/>
          </a:bodyPr>
          <a:lstStyle/>
          <a:p>
            <a:pPr lvl="1" rtl="0">
              <a:defRPr/>
            </a:pPr>
            <a:r>
              <a:rPr lang="x-none" sz="3200"/>
              <a:t>Nutaraq uqaqqat nuliqinikkut ihuinaarutit – hivyarlugit ikayurniaqtit/ Pallihimat</a:t>
            </a:r>
          </a:p>
          <a:p>
            <a:pPr lvl="1" rtl="0">
              <a:defRPr/>
            </a:pPr>
            <a:r>
              <a:rPr lang="x-none" sz="3200"/>
              <a:t>Ilitturiguvit nuliqinikkut ihuinaaqtauhimayuq – hivyarlugit ikayurniaqtit/ Pallihimat</a:t>
            </a:r>
          </a:p>
          <a:p>
            <a:pPr lvl="1" rtl="0">
              <a:defRPr/>
            </a:pPr>
            <a:r>
              <a:rPr lang="x-none" sz="3200"/>
              <a:t>Pinahugipku nuliqinikkut ihuinaaqtauhimakpat – mikiniqharmik, ihuaqhilugit pittaaqtanginnut uvaluuniit apiqhurlutit. Ihumalutit unnirlutit.</a:t>
            </a:r>
          </a:p>
          <a:p>
            <a:pPr lvl="2" rtl="0">
              <a:defRPr/>
            </a:pPr>
            <a:r>
              <a:rPr lang="x-none" sz="2800"/>
              <a:t>Naunaiglugu qanurinnianik. Ihuaqhilugit pittaaqtanginnut. Hulidjutikhatit.</a:t>
            </a:r>
          </a:p>
          <a:p>
            <a:pPr lvl="2" rtl="0">
              <a:defRPr/>
            </a:pPr>
            <a:r>
              <a:rPr lang="x-none" sz="2800"/>
              <a:t>“Sarap quinnakhaaqtauniq ihuaringittaa. Quinnakhaaruigluk. Sarah, qaiyumavit upaglugit aallat nutaqqat?”</a:t>
            </a:r>
          </a:p>
          <a:p>
            <a:pPr lvl="2" rtl="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Naahuriyakhatit…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x-none"/>
              <a:t>Nutaraq nuliqinikkut ihuinaarutit pittailitikhat ilihautikhaliuqtauhimayunik Inirnirnutt Nunavunmi</a:t>
            </a:r>
          </a:p>
          <a:p>
            <a:pPr rtl="0"/>
            <a:r>
              <a:rPr lang="x-none"/>
              <a:t>Nahuriyauyuq inirvikhanga: qitqani-nungulvikhani 2017</a:t>
            </a:r>
            <a:endParaRPr lang="en-CA" dirty="0" smtClean="0"/>
          </a:p>
          <a:p>
            <a:pPr rtl="0"/>
            <a:r>
              <a:rPr lang="x-none"/>
              <a:t>Titiqqitlugit </a:t>
            </a:r>
            <a:r>
              <a:rPr lang="x-none" sz="2800">
                <a:hlinkClick r:id="rId2"/>
              </a:rPr>
              <a:t>sexualhealth@gov.nu.ca</a:t>
            </a:r>
            <a:r>
              <a:rPr lang="x-none" sz="2800"/>
              <a:t>naunaiqhittarumaguvit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5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Ikayuqtikhailiuruvit?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 rtlCol="0"/>
          <a:lstStyle/>
          <a:p>
            <a:pPr marL="0" indent="0" rtl="0">
              <a:buNone/>
            </a:pPr>
            <a:r>
              <a:rPr lang="x-none"/>
              <a:t>GN-kuni Havaktinut Ikayuqtikhat Pinahuaruti- 1-800-663-1142</a:t>
            </a:r>
          </a:p>
          <a:p>
            <a:pPr marL="0" indent="0" rtl="0">
              <a:buNone/>
            </a:pPr>
            <a:endParaRPr lang="en-CA" dirty="0"/>
          </a:p>
          <a:p>
            <a:pPr marL="0" indent="0" rtl="0">
              <a:buNone/>
            </a:pPr>
            <a:r>
              <a:rPr lang="x-none"/>
              <a:t>Kamatsiaqtut Ikayuqtit – 1-800-265-3333</a:t>
            </a:r>
          </a:p>
          <a:p>
            <a:pPr marL="0" indent="0" rtl="0">
              <a:buNone/>
            </a:pPr>
            <a:endParaRPr lang="en-CA" dirty="0"/>
          </a:p>
          <a:p>
            <a:pPr marL="0" indent="0" rtl="0">
              <a:buNone/>
            </a:pPr>
            <a:r>
              <a:rPr lang="x-none"/>
              <a:t>Nunangni Munaqhiqarviat</a:t>
            </a:r>
            <a:endParaRPr lang="en-CA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7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x-none" sz="3600"/>
              <a:t>Pittailitikhat Nutaranik Nuliaqhiqtailiyangini: Kangiqhidjutikhat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x-none"/>
              <a:t>Pittailitikhat Nutaranik Nuliaqhiqtailiyangini - qanuqtutliqaak nuliaqhiqnikkut (takkuunikkut, tautuktitinikut, uqarvuginikkut, aktuqtaunikkut) inirnirmit, inirninguqhimaitumit, uvaluuiit malrungnit inirninguqhimaittungnit, atauhirmit atanniqtuqtaupluni (ukiulingmit, angitqiyamit).</a:t>
            </a:r>
          </a:p>
          <a:p>
            <a:pPr rtl="0"/>
            <a:r>
              <a:rPr lang="x-none"/>
              <a:t>52%-nguyut Inuit arnat ukuallu 22%-nguyut Inuit angutit Nunavunmi atuqpakhimayat nuliarqtauvakhimayut nutarauplutik. </a:t>
            </a:r>
            <a:r>
              <a:rPr lang="x-none" sz="1600"/>
              <a:t>(Inuit Aanniaqtailinikkut Qauyihaidjutat 2007-2008)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43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Qayagiluhi! Pinahuaruti (Red Cross)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x-none">
                <a:cs typeface="Arial" panose="020B0604020202020204" pitchFamily="34" charset="0"/>
              </a:rPr>
              <a:t>Qayagiluhi! akhuuquyait nutaqqat pittiaqpauhikhainik timinikkut inmingniklu, pittailitikhainiklu aallanit inungnit.</a:t>
            </a:r>
          </a:p>
          <a:p>
            <a:pPr rtl="0"/>
            <a:r>
              <a:rPr lang="x-none"/>
              <a:t>Ikayuutikhat pittailiqtikhanik nutararnik nuliqinikkut aanniqtailitikhainik ilihautikhainiklu qayagidjutikhainik aktuqhiqtailitikhainiklu, qanuriliurutikhainiklu</a:t>
            </a:r>
          </a:p>
          <a:p>
            <a:pPr rtl="0"/>
            <a:r>
              <a:rPr lang="x-none"/>
              <a:t>Havaktauhimayut atuqtauyukhanik Kindergarten-mit -Puqtunianut 4 </a:t>
            </a:r>
          </a:p>
          <a:p>
            <a:pPr rtl="0"/>
            <a:r>
              <a:rPr lang="x-none"/>
              <a:t>Ilihautikhat Atuqtakhat hailiyut tamaini iliharvingni Nunavunmi (Inuktitut atuqtakhat iniryuqiliqtut tikinniaqtut!)</a:t>
            </a:r>
            <a:endParaRPr lang="en-CA" dirty="0"/>
          </a:p>
          <a:p>
            <a:pPr rtl="0"/>
            <a:endParaRPr lang="en-CA" dirty="0"/>
          </a:p>
          <a:p>
            <a:pPr rtl="0"/>
            <a:endParaRPr lang="en-CA" altLang="en-US" dirty="0">
              <a:cs typeface="Arial" panose="020B0604020202020204" pitchFamily="34" charset="0"/>
            </a:endParaRPr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Qayagiluhi! Pinahuaruti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 rtlCol="0">
            <a:normAutofit/>
          </a:bodyPr>
          <a:lstStyle/>
          <a:p>
            <a:pPr rtl="0"/>
            <a:r>
              <a:rPr lang="x-none"/>
              <a:t>Ayuiqhautikhat Qayagiluhi! Atuqtakhat hailiyut akiittumik qaritauyakkut ilaannilu nunallaani talvuuna Iqittiarhimalugu Inuuhiq Katimayiit</a:t>
            </a:r>
          </a:p>
          <a:p>
            <a:pPr rtl="0"/>
            <a:r>
              <a:rPr lang="x-none">
                <a:hlinkClick r:id="rId2"/>
              </a:rPr>
              <a:t>http://www.redcross.ca/how-we-help/violence--bullying-and-abuse-prevention/educators/child-abuse-and-neglect-prevention/program-for-young-children--be-safe--can-help-prevent-sexual-abuse-of-children</a:t>
            </a:r>
            <a:r>
              <a:rPr lang="x-none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Hunat ilauyuvat?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 rtlCol="0">
            <a:normAutofit fontScale="92500" lnSpcReduction="10000"/>
          </a:bodyPr>
          <a:lstStyle/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8-nguyut ilihautikhat ilihautikhatlu piannat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Trusty inuuyanguaq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Timiit Ilvit pigiyat! taiguaq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"Timigaa" aallallu atuutit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Uqallaglutit "Imanaaq!"  Aullarit! Uqarit!nivingayuq unalu UN nivingayuq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Nipittaaktut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Atuqtakhat Ilihaidjutikhaq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Aullaqtiutikhat Ilihaidjutikhaq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Nutaqqavut Pihimattiarlugit Qayangnaitumik qaritauyakkurutikhaq taiguakhat angayuqqaat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x-none"/>
              <a:t>Qayagiluhi! Kangikhitjutaat Atannguyauyunut</a:t>
            </a:r>
            <a:endParaRPr lang="en-US" altLang="ja-JP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4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x-none"/>
              <a:t>Qayagiluhi! Ilihaqtakhat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rtl="0">
              <a:buAutoNum type="arabicPeriod"/>
            </a:pPr>
            <a:r>
              <a:rPr lang="x-none"/>
              <a:t>Nutaqqat pilaarutiqaqtutNutaqqat!</a:t>
            </a:r>
          </a:p>
          <a:p>
            <a:pPr marL="514350" indent="-514350" rtl="0">
              <a:buAutoNum type="arabicPeriod"/>
            </a:pPr>
            <a:r>
              <a:rPr lang="x-none"/>
              <a:t>Kinatkut qayangnaittut ilannat qayangnaitut inirnirit?</a:t>
            </a:r>
          </a:p>
          <a:p>
            <a:pPr marL="514350" indent="-514350" rtl="0">
              <a:buAutoNum type="arabicPeriod"/>
            </a:pPr>
            <a:r>
              <a:rPr lang="x-none"/>
              <a:t>Inuit tamangmik timiqaqtut.</a:t>
            </a:r>
          </a:p>
          <a:p>
            <a:pPr marL="514350" indent="-514350" rtl="0">
              <a:buAutoNum type="arabicPeriod"/>
            </a:pPr>
            <a:r>
              <a:rPr lang="x-none"/>
              <a:t>Hunauvaali inuuqarnirit? Hunauvaali Hiamitirnaittumik?</a:t>
            </a:r>
          </a:p>
          <a:p>
            <a:pPr marL="514350" indent="-514350" rtl="0">
              <a:buAutoNum type="arabicPeriod"/>
            </a:pPr>
            <a:r>
              <a:rPr lang="x-none"/>
              <a:t>Timiit Ilvit pigiyat!</a:t>
            </a:r>
          </a:p>
          <a:p>
            <a:pPr marL="514350" indent="-514350" rtl="0">
              <a:buAutoNum type="arabicPeriod"/>
            </a:pPr>
            <a:r>
              <a:rPr lang="x-none"/>
              <a:t>Aktuaniq qayangnaittuq uvaluuniit qayangnaqtullayuq.</a:t>
            </a:r>
          </a:p>
          <a:p>
            <a:pPr marL="514350" indent="-514350" rtl="0">
              <a:buAutoNum type="arabicPeriod"/>
            </a:pPr>
            <a:r>
              <a:rPr lang="x-none"/>
              <a:t>Uqaqtauyumangittut ahinut qayangnaittuq uvaluuniit qayangnaqtullayuq.</a:t>
            </a:r>
          </a:p>
          <a:p>
            <a:pPr marL="514350" indent="-514350" rtl="0">
              <a:buAutoNum type="arabicPeriod"/>
            </a:pPr>
            <a:r>
              <a:rPr lang="x-none"/>
              <a:t>Uqallaglutit "Imanaaq!"  Aullarit! Uqarit!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4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x-none"/>
              <a:t>Atugakhat aturnikhaanut “Qayangnaitkutikhanik!”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x-none"/>
              <a:t>Ilaupkarlugit angayuqqaat ukuallu nunallaani tuhaqtidjutikhainik katimapkaiyuni, nallautikkuuktut pinahuaruti, </a:t>
            </a:r>
            <a:r>
              <a:rPr lang="x-none" i="1"/>
              <a:t>Munaqhidjutikhainik Qayangnaitkutikhanik</a:t>
            </a:r>
            <a:r>
              <a:rPr lang="x-none"/>
              <a:t> taiguannuaq, ublumi ayuiqhayugut titiraqhimayuq</a:t>
            </a:r>
          </a:p>
          <a:p>
            <a:pPr rtl="0"/>
            <a:r>
              <a:rPr lang="x-none"/>
              <a:t>Havaqatiqarlutit ilihaiyimik, ihumaliqinikkut havakti, inuuhiliriniqmut havakti, munaqhiluuniit. </a:t>
            </a:r>
          </a:p>
          <a:p>
            <a:pPr rtl="0"/>
            <a:r>
              <a:rPr lang="x-none"/>
              <a:t>Ilihaudjilutit akkungani Hikutirvia-Qiqaiyalirvia</a:t>
            </a:r>
          </a:p>
          <a:p>
            <a:pPr rtl="0"/>
            <a:r>
              <a:rPr lang="x-none"/>
              <a:t>Nanminikkut Munaridjutikharnik ( Havaktinut Ikayuqtikhat Pinahuaruti)</a:t>
            </a:r>
            <a:endParaRPr lang="en-CA" dirty="0"/>
          </a:p>
          <a:p>
            <a:pPr rt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63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x-none"/>
              <a:t>Qanuqtut “Qayagiluhi!” atuqtauhimavakpa Nunavunmi?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x-none"/>
              <a:t>Kimmirut – malruiqtuqlutit naqqitlugu piksaani 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702953"/>
              </p:ext>
            </p:extLst>
          </p:nvPr>
        </p:nvGraphicFramePr>
        <p:xfrm>
          <a:off x="3200400" y="22098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058" imgH="7543510" progId="AcroExch.Document.11">
                  <p:embed/>
                </p:oleObj>
              </mc:Choice>
              <mc:Fallback>
                <p:oleObj name="Acrobat Document" r:id="rId3" imgW="5829058" imgH="75435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098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x-none"/>
              <a:t>Kina munaqhiyiuvaa pittailinahuarnianut nutaqqanun nuliqinikkut ihuinaarutit?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x-none"/>
              <a:t>Tamarmik inirniirt munaqhiyariaqaqtut pittailinahuarutikhanik nutaqqanun nuliqinikkut ihuinaarutit – nutaqqaat pittailiyakhaqangittut inmingnik inungnit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3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 Powerpoint H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HSS</Template>
  <TotalTime>80</TotalTime>
  <Words>535</Words>
  <Application>Microsoft Office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GN Powerpoint HSS</vt:lpstr>
      <vt:lpstr>Acrobat Document</vt:lpstr>
      <vt:lpstr>Pittailitikhat Nutaqqanun Nuliqinikkut Ihuinaarutit – Naunaiqhitikhat Ilihaiyiuyunut</vt:lpstr>
      <vt:lpstr>Pittailitikhat Nutaranik Nuliaqhiqtailiyangini: Kangiqhidjutikhat </vt:lpstr>
      <vt:lpstr>Qayagiluhi! Pinahuaruti (Red Cross)</vt:lpstr>
      <vt:lpstr>Qayagiluhi! Pinahuaruti</vt:lpstr>
      <vt:lpstr>Hunat ilauyuvat?</vt:lpstr>
      <vt:lpstr>Qayagiluhi! Ilihaqtakhat</vt:lpstr>
      <vt:lpstr>Atugakhat aturnikhaanut “Qayangnaitkutikhanik!”</vt:lpstr>
      <vt:lpstr>Qanuqtut “Qayagiluhi!” atuqtauhimavakpa Nunavunmi?</vt:lpstr>
      <vt:lpstr>Kina munaqhiyiuvaa pittailinahuarnianut nutaqqanun nuliqinikkut ihuinaarutit?</vt:lpstr>
      <vt:lpstr>Inirnirit pittailittaaktut nutaqqanun nuliqinikkut ihuinaarutit: Uqautigilugu</vt:lpstr>
      <vt:lpstr>Uqautigilugu</vt:lpstr>
      <vt:lpstr>Ilitturidjutikhangit Tuhaqtidjutikhat</vt:lpstr>
      <vt:lpstr>Qanuqtut kiudjutikharnik nutaraq uqaqqat qanuriliuqtaugumi nuliqinikkut ihuinaarutit</vt:lpstr>
      <vt:lpstr>Qanuriliuriaqaruvit</vt:lpstr>
      <vt:lpstr>Naahuriyakhatit…</vt:lpstr>
      <vt:lpstr>Ikayuqtikhailiuruvit?</vt:lpstr>
    </vt:vector>
  </TitlesOfParts>
  <Company>Government of Nunavut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</dc:title>
  <dc:creator>Alemieux</dc:creator>
  <cp:lastModifiedBy>Administrator</cp:lastModifiedBy>
  <cp:revision>16</cp:revision>
  <cp:lastPrinted>2012-06-13T22:26:17Z</cp:lastPrinted>
  <dcterms:created xsi:type="dcterms:W3CDTF">2013-03-27T20:38:35Z</dcterms:created>
  <dcterms:modified xsi:type="dcterms:W3CDTF">2018-02-20T23:37:43Z</dcterms:modified>
</cp:coreProperties>
</file>