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1" r:id="rId3"/>
    <p:sldId id="262" r:id="rId4"/>
    <p:sldId id="263" r:id="rId5"/>
    <p:sldId id="264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6" r:id="rId16"/>
    <p:sldId id="275" r:id="rId17"/>
  </p:sldIdLst>
  <p:sldSz cx="9144000" cy="6858000" type="screen4x3"/>
  <p:notesSz cx="7019925" cy="9305925"/>
  <p:defaultTextStyle>
    <a:defPPr rtl="0">
      <a:defRPr lang="i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AD18"/>
    <a:srgbClr val="FDD927"/>
    <a:srgbClr val="BAC233"/>
    <a:srgbClr val="006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043" autoAdjust="0"/>
  </p:normalViewPr>
  <p:slideViewPr>
    <p:cSldViewPr>
      <p:cViewPr>
        <p:scale>
          <a:sx n="100" d="100"/>
          <a:sy n="100" d="100"/>
        </p:scale>
        <p:origin x="-660" y="6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CA" smtClean="0"/>
              <a:t>2017-12-14</a:t>
            </a:r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u"/>
              <a:t>Click to edit Master text styles</a:t>
            </a:r>
          </a:p>
          <a:p>
            <a:pPr lvl="1" rtl="0"/>
            <a:r>
              <a:rPr lang="iu"/>
              <a:t>Second level</a:t>
            </a:r>
          </a:p>
          <a:p>
            <a:pPr lvl="2" rtl="0"/>
            <a:r>
              <a:rPr lang="iu"/>
              <a:t>Third level</a:t>
            </a:r>
          </a:p>
          <a:p>
            <a:pPr lvl="3" rtl="0"/>
            <a:r>
              <a:rPr lang="iu"/>
              <a:t>Fourth level</a:t>
            </a:r>
          </a:p>
          <a:p>
            <a:pPr lvl="4" rtl="0"/>
            <a:r>
              <a:rPr lang="iu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514EBCA-3746-4EE0-B5E7-0318B4404B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1810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172E426-A503-4E7D-A1D3-9238E89E20DE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6508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lvl="1" rtl="0">
              <a:defRPr/>
            </a:pPr>
            <a:endParaRPr lang="en-US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2340" indent="-29705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8217" indent="-2376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63502" indent="-2376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8788" indent="-2376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14076" indent="-237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9361" indent="-237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64648" indent="-237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9934" indent="-237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rtl="0" eaLnBrk="1" hangingPunct="1"/>
            <a:fld id="{73F569F8-AAFD-4D27-AC0D-77043AD104D1}" type="slidenum">
              <a:rPr lang="en-US" altLang="en-US" smtClean="0"/>
              <a:pPr eaLnBrk="1" hangingPunct="1"/>
              <a:t>11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62445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536CF43-A7CD-462D-8664-9B2A5051C1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49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536CF43-A7CD-462D-8664-9B2A5051C1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38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536CF43-A7CD-462D-8664-9B2A5051C1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30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rtlCol="0"/>
          <a:lstStyle/>
          <a:p>
            <a:pPr rtl="0"/>
            <a:r>
              <a:rPr lang="iu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u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CA" smtClean="0"/>
              <a:t>2017-12-14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1FCD0E6-9D1D-4FEB-939D-095AAEFE68B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129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u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u"/>
              <a:t>Click to edit Master text styles</a:t>
            </a:r>
          </a:p>
          <a:p>
            <a:pPr lvl="1" rtl="0"/>
            <a:r>
              <a:rPr lang="iu"/>
              <a:t>Second level</a:t>
            </a:r>
          </a:p>
          <a:p>
            <a:pPr lvl="2" rtl="0"/>
            <a:r>
              <a:rPr lang="iu"/>
              <a:t>Third level</a:t>
            </a:r>
          </a:p>
          <a:p>
            <a:pPr lvl="3" rtl="0"/>
            <a:r>
              <a:rPr lang="iu"/>
              <a:t>Fourth level</a:t>
            </a:r>
          </a:p>
          <a:p>
            <a:pPr lvl="4" rtl="0"/>
            <a:r>
              <a:rPr lang="iu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CA" smtClean="0"/>
              <a:t>2017-12-14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1FCD0E6-9D1D-4FEB-939D-095AAEFE68B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9657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 rtlCol="0"/>
          <a:lstStyle/>
          <a:p>
            <a:pPr rtl="0"/>
            <a:r>
              <a:rPr lang="iu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rtlCol="0"/>
          <a:lstStyle/>
          <a:p>
            <a:pPr lvl="0" rtl="0"/>
            <a:r>
              <a:rPr lang="iu"/>
              <a:t>Click to edit Master text styles</a:t>
            </a:r>
          </a:p>
          <a:p>
            <a:pPr lvl="1" rtl="0"/>
            <a:r>
              <a:rPr lang="iu"/>
              <a:t>Second level</a:t>
            </a:r>
          </a:p>
          <a:p>
            <a:pPr lvl="2" rtl="0"/>
            <a:r>
              <a:rPr lang="iu"/>
              <a:t>Third level</a:t>
            </a:r>
          </a:p>
          <a:p>
            <a:pPr lvl="3" rtl="0"/>
            <a:r>
              <a:rPr lang="iu"/>
              <a:t>Fourth level</a:t>
            </a:r>
          </a:p>
          <a:p>
            <a:pPr lvl="4" rtl="0"/>
            <a:r>
              <a:rPr lang="iu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CA" smtClean="0"/>
              <a:t>2017-12-14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1FCD0E6-9D1D-4FEB-939D-095AAEFE68B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057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u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u"/>
              <a:t>Click to edit Master text styles</a:t>
            </a:r>
          </a:p>
          <a:p>
            <a:pPr lvl="1" rtl="0"/>
            <a:r>
              <a:rPr lang="iu"/>
              <a:t>Second level</a:t>
            </a:r>
          </a:p>
          <a:p>
            <a:pPr lvl="2" rtl="0"/>
            <a:r>
              <a:rPr lang="iu"/>
              <a:t>Third level</a:t>
            </a:r>
          </a:p>
          <a:p>
            <a:pPr lvl="3" rtl="0"/>
            <a:r>
              <a:rPr lang="iu"/>
              <a:t>Fourth level</a:t>
            </a:r>
          </a:p>
          <a:p>
            <a:pPr lvl="4" rtl="0"/>
            <a:r>
              <a:rPr lang="iu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CA" smtClean="0"/>
              <a:t>2017-12-14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1FCD0E6-9D1D-4FEB-939D-095AAEFE68B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0355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pPr rtl="0"/>
            <a:r>
              <a:rPr lang="iu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CA" smtClean="0"/>
              <a:t>2017-12-14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1FCD0E6-9D1D-4FEB-939D-095AAEFE68B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443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u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iu"/>
              <a:t>Click to edit Master text styles</a:t>
            </a:r>
          </a:p>
          <a:p>
            <a:pPr lvl="1" rtl="0"/>
            <a:r>
              <a:rPr lang="iu"/>
              <a:t>Second level</a:t>
            </a:r>
          </a:p>
          <a:p>
            <a:pPr lvl="2" rtl="0"/>
            <a:r>
              <a:rPr lang="iu"/>
              <a:t>Third level</a:t>
            </a:r>
          </a:p>
          <a:p>
            <a:pPr lvl="3" rtl="0"/>
            <a:r>
              <a:rPr lang="iu"/>
              <a:t>Fourth level</a:t>
            </a:r>
          </a:p>
          <a:p>
            <a:pPr lvl="4" rtl="0"/>
            <a:r>
              <a:rPr lang="iu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iu"/>
              <a:t>Click to edit Master text styles</a:t>
            </a:r>
          </a:p>
          <a:p>
            <a:pPr lvl="1" rtl="0"/>
            <a:r>
              <a:rPr lang="iu"/>
              <a:t>Second level</a:t>
            </a:r>
          </a:p>
          <a:p>
            <a:pPr lvl="2" rtl="0"/>
            <a:r>
              <a:rPr lang="iu"/>
              <a:t>Third level</a:t>
            </a:r>
          </a:p>
          <a:p>
            <a:pPr lvl="3" rtl="0"/>
            <a:r>
              <a:rPr lang="iu"/>
              <a:t>Fourth level</a:t>
            </a:r>
          </a:p>
          <a:p>
            <a:pPr lvl="4" rtl="0"/>
            <a:r>
              <a:rPr lang="iu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CA" smtClean="0"/>
              <a:t>2017-12-14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1FCD0E6-9D1D-4FEB-939D-095AAEFE68B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218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iu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u"/>
              <a:t>Click to edit Master text styles</a:t>
            </a:r>
          </a:p>
          <a:p>
            <a:pPr lvl="1" rtl="0"/>
            <a:r>
              <a:rPr lang="iu"/>
              <a:t>Second level</a:t>
            </a:r>
          </a:p>
          <a:p>
            <a:pPr lvl="2" rtl="0"/>
            <a:r>
              <a:rPr lang="iu"/>
              <a:t>Third level</a:t>
            </a:r>
          </a:p>
          <a:p>
            <a:pPr lvl="3" rtl="0"/>
            <a:r>
              <a:rPr lang="iu"/>
              <a:t>Fourth level</a:t>
            </a:r>
          </a:p>
          <a:p>
            <a:pPr lvl="4" rtl="0"/>
            <a:r>
              <a:rPr lang="iu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u"/>
              <a:t>Click to edit Master text styles</a:t>
            </a:r>
          </a:p>
          <a:p>
            <a:pPr lvl="1" rtl="0"/>
            <a:r>
              <a:rPr lang="iu"/>
              <a:t>Second level</a:t>
            </a:r>
          </a:p>
          <a:p>
            <a:pPr lvl="2" rtl="0"/>
            <a:r>
              <a:rPr lang="iu"/>
              <a:t>Third level</a:t>
            </a:r>
          </a:p>
          <a:p>
            <a:pPr lvl="3" rtl="0"/>
            <a:r>
              <a:rPr lang="iu"/>
              <a:t>Fourth level</a:t>
            </a:r>
          </a:p>
          <a:p>
            <a:pPr lvl="4" rtl="0"/>
            <a:r>
              <a:rPr lang="iu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CA" smtClean="0"/>
              <a:t>2017-12-14</a:t>
            </a:r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1FCD0E6-9D1D-4FEB-939D-095AAEFE68B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952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u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CA" smtClean="0"/>
              <a:t>2017-12-14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1FCD0E6-9D1D-4FEB-939D-095AAEFE68B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6341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CA" smtClean="0"/>
              <a:t>2017-12-14</a:t>
            </a:r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1FCD0E6-9D1D-4FEB-939D-095AAEFE68B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046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pPr rtl="0"/>
            <a:r>
              <a:rPr lang="iu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u"/>
              <a:t>Click to edit Master text styles</a:t>
            </a:r>
          </a:p>
          <a:p>
            <a:pPr lvl="1" rtl="0"/>
            <a:r>
              <a:rPr lang="iu"/>
              <a:t>Second level</a:t>
            </a:r>
          </a:p>
          <a:p>
            <a:pPr lvl="2" rtl="0"/>
            <a:r>
              <a:rPr lang="iu"/>
              <a:t>Third level</a:t>
            </a:r>
          </a:p>
          <a:p>
            <a:pPr lvl="3" rtl="0"/>
            <a:r>
              <a:rPr lang="iu"/>
              <a:t>Fourth level</a:t>
            </a:r>
          </a:p>
          <a:p>
            <a:pPr lvl="4" rtl="0"/>
            <a:r>
              <a:rPr lang="iu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CA" smtClean="0"/>
              <a:t>2017-12-14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1FCD0E6-9D1D-4FEB-939D-095AAEFE68B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6905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pPr rtl="0"/>
            <a:r>
              <a:rPr lang="iu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u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CA" smtClean="0"/>
              <a:t>2017-12-14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1FCD0E6-9D1D-4FEB-939D-095AAEFE68B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7418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u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u"/>
              <a:t>Click to edit Master text styles</a:t>
            </a:r>
          </a:p>
          <a:p>
            <a:pPr lvl="1" rtl="0"/>
            <a:r>
              <a:rPr lang="iu"/>
              <a:t>Second level</a:t>
            </a:r>
          </a:p>
          <a:p>
            <a:pPr lvl="2" rtl="0"/>
            <a:r>
              <a:rPr lang="iu"/>
              <a:t>Third level</a:t>
            </a:r>
          </a:p>
          <a:p>
            <a:pPr lvl="3" rtl="0"/>
            <a:r>
              <a:rPr lang="iu"/>
              <a:t>Fourth level</a:t>
            </a:r>
          </a:p>
          <a:p>
            <a:pPr lvl="4" rtl="0"/>
            <a:r>
              <a:rPr lang="iu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CA" smtClean="0"/>
              <a:t>2017-12-14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1FCD0E6-9D1D-4FEB-939D-095AAEFE68B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837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dcross.ca/how-we-help/violence--bullying-and-abuse-prevention/educators/child-abuse-and-neglect-prevention/program-for-young-children--be-safe--can-help-prevent-sexual-abuse-of-childre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305800" cy="2232025"/>
          </a:xfrm>
        </p:spPr>
        <p:txBody>
          <a:bodyPr rtlCol="0">
            <a:normAutofit fontScale="90000"/>
          </a:bodyPr>
          <a:lstStyle/>
          <a:p>
            <a:pPr rtl="0"/>
            <a:r>
              <a:rPr lang="iu" sz="6000" b="1">
                <a:latin typeface="Arial" pitchFamily="34" charset="0"/>
                <a:cs typeface="Arial" pitchFamily="34" charset="0"/>
              </a:rPr>
              <a:t>ᓱᕈᓯᕐᓂᑦ ᖁᓄᔪᕐᓂᐊᖅᑕᐃᓕᒪᑎᑦᑎᓂᕐᒧᑦ − ᑐᓴᕋᒃᓴᖅ ᐃᓕᓴᐃᔨᓄᑦ</a:t>
            </a:r>
            <a:endParaRPr lang="en-CA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410200"/>
            <a:ext cx="6927776" cy="1447800"/>
          </a:xfrm>
        </p:spPr>
        <p:txBody>
          <a:bodyPr rtlCol="0">
            <a:normAutofit fontScale="85000" lnSpcReduction="20000"/>
          </a:bodyPr>
          <a:lstStyle/>
          <a:p>
            <a:pPr algn="l" rtl="0"/>
            <a:endParaRPr lang="en-CA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iu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ᔮᓄᐊᕆ 2017</a:t>
            </a:r>
          </a:p>
          <a:p>
            <a:pPr algn="l" rtl="0"/>
            <a:r>
              <a:rPr lang="iu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ᖃᐅᔨᒋᐊᕐᕕᒋᔪᓐᓇᖅᑕᐃ ᐅᓇ sexualhealth@gov.nu.ca ᐃᑲᔪᖅᑕᐅᔪᒪᒍᕕ ᐅᖃᖃᑎᖃᕈᒪᓗᑎᑦ ᑖᑦᓱᒪ ᒥᒃᓵᓄ</a:t>
            </a:r>
          </a:p>
        </p:txBody>
      </p:sp>
    </p:spTree>
    <p:extLst>
      <p:ext uri="{BB962C8B-B14F-4D97-AF65-F5344CB8AC3E}">
        <p14:creationId xmlns:p14="http://schemas.microsoft.com/office/powerpoint/2010/main" val="352861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iu"/>
              <a:t>ᐃᓐᓇᐃᑦ ᓱᕈᓯᕐᓂᑦ ᖁᓄᔪᕐᓂᐊᖅᑕᐅᑕᐃᓕᑎᑦᑎᔪᓐᓇᖅᐳᑦ: ᐅᖃᓪᓚᐅᑎᒋᕙᓪᓗᒍ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iu"/>
              <a:t>ᐃᓄᐃᑦ ᐊᖓᔪᖄᕆᔭᐅᔪᑦ ᓄᓇᕗᒻᒥᑦ ᓴᐳᔾᔨᓯᒪᔪᒪᒻᒪᑕ ᕿᑐᕐᖓᒥᓂᑦ ᖁᓄᔪᕐᓂᐊᖅᑕᐅᖁᓇᒋᑦ, ᑭᓯᐊᓂ ᖃᐅᔨᒪᖏᒻᒪᑕ ᖃᓄᖅ ᓴᐳᔾᔨᓯᒪᔭᕆᐊᒃᓴᖅ (ᕼᐄᓕ, 2014)</a:t>
            </a:r>
          </a:p>
          <a:p>
            <a:pPr rtl="0"/>
            <a:r>
              <a:rPr lang="iu"/>
              <a:t>ᐃᓚᒋᔭᖓ ᓱᕈᓯᕐᓂᑦ ᓴᐳᔾᔨᓯᒪᓂᖅ ᐅᖃᓪᓚᖃᑎᒋᖃᑦᑕᕐᓗᒋᑦ ᖃᓄᖅ ᐊᕐᑕᕐᓇᖏᑦᑐᒦᓐᓂᕆᔪᓐᓇᖅᑕᖏᓐᓂᑦ ᐊᒻᒪᓗ ᑎᒥᐅᑉ ᑭᓲᓂᖏᓐᓂᒃ.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3821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iu"/>
              <a:t>ᐅᖃᓪᓚᐅᑎᒋᕙᓪᓗᒍ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73960"/>
          </a:xfrm>
        </p:spPr>
        <p:txBody>
          <a:bodyPr rtlCol="0">
            <a:normAutofit/>
          </a:bodyPr>
          <a:lstStyle/>
          <a:p>
            <a:pPr rtl="0">
              <a:defRPr/>
            </a:pPr>
            <a:r>
              <a:rPr lang="iu"/>
              <a:t>ᑎᒥᐅᑉ ᑕᐃᒍᓯᖏᑦ ᓇᓗᓇᐃᔭᑦᑎᐊᕐᓗᒋᑦ (ᐅᓱᒃ, ᐅᑦᑑᒃ, ᐅᒃᐸᑎ)</a:t>
            </a:r>
          </a:p>
          <a:p>
            <a:pPr rtl="0">
              <a:defRPr/>
            </a:pPr>
            <a:r>
              <a:rPr lang="iu"/>
              <a:t>ᓱᕈᓰᑦ ᐅᖃᐅᔾᔪᑦᑎᐊᖃᑦᑕᕐᓗᒋᑦ ᐃᒃᐱᒋᔭᖏᓐᓂᑦ ᐅᖃᕈᓐᓇᑦᑎᐊᖁᓗᒋᑦ.</a:t>
            </a:r>
          </a:p>
          <a:p>
            <a:pPr rtl="0">
              <a:defRPr/>
            </a:pPr>
            <a:r>
              <a:rPr lang="iu"/>
              <a:t>ᓱᕈᓰᑦ ᐃᓕᓐᓂᐊᖅᑎᖃᑦᑕᓪᓗᒌᑦ ᐱᔪᓐᓇᐅᑎᖃᕐᓂᖏᓐᓂᑦ “ᐋᒃᑲᕈᓐᓇᖅᑐᑦ” ᐊᑐᕈᒪᖏᑕᖓᓂᑦ ᐱᔭᐅᒃᐸᑕ ᐅᕝᕙᓗᓃᑦ ᐊᒃᑐᕐᓂᕐᓗᒃᑕᐅᒍᑎᒃ.</a:t>
            </a:r>
          </a:p>
          <a:p>
            <a:pPr rtl="0">
              <a:defRPr/>
            </a:pPr>
            <a:r>
              <a:rPr lang="iu"/>
              <a:t>ᐃᓐᓇᐅᖃᑎᓐᓂᑦ ᐅᖃᖃᑎᖃᖃᑦᑕᕐᓗᑎᑦ ᖃᓄᑑᕈᑎᓂᒃ ᓱᕈᓰᑦ ᖃᓄᖅ ᖁᓄᔪᕐᓂᐊᑕᐅᖏᑦᑐᓐᓇᕐᒪᖔᑕ.</a:t>
            </a:r>
          </a:p>
        </p:txBody>
      </p:sp>
    </p:spTree>
    <p:extLst>
      <p:ext uri="{BB962C8B-B14F-4D97-AF65-F5344CB8AC3E}">
        <p14:creationId xmlns:p14="http://schemas.microsoft.com/office/powerpoint/2010/main" val="23335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iu"/>
              <a:t>ᐅᔾᔨᕆᓗᒋᑦ ᖃᙳᓇᖅᑐᑦ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iu" sz="2800"/>
              <a:t>ᓱᕈᓰᑦ ᑲᙳᓱᒃᐸᑕᑦ ᖁᓄᔪᕐᓂᐊᖅᑕᐅᓂᐅᑉ ᒥᒃᓵᓄᑦ ᐅᖃᒐᔪᒃᑐᑦ ᐃᓕᕋᒋᖏᑕᒥᓄᑦ ᐃᓐᓇᕐᒧᑦ ᐊᖓᔪᖄᒥᓄᑦ ᐅᖃᖏᒃᑯᑎᒃ.</a:t>
            </a:r>
          </a:p>
          <a:p>
            <a:pPr rtl="0"/>
            <a:r>
              <a:rPr lang="iu" sz="2800"/>
              <a:t>ᓱᕈᓰᑦ ᐊᐱᕆᑐᐃᓐᓇᕆᐊᖃᖅᑐᑦ ᑎᒥᐅᑉ ᒥᒃᓵᓄᖓᔪᓂᒃ, ᐊᐃᑉᐸᖃᕐᓂᕐᒥᑦ, ᐅᕝᕙᓗᓃᑦ ᓄᓕᐊᕐᓂᐅᑉ ᒥᒃᓵᓄᑦ, ᐅᖃᖏᖔᕐᓗᑎᒃ ᐊᑐᖅᓯᒪᔭᖏᑕ ᒥᒃᓵᓄᑦ.</a:t>
            </a:r>
          </a:p>
          <a:p>
            <a:pPr rtl="0"/>
            <a:r>
              <a:rPr lang="iu" sz="2800"/>
              <a:t>ᓱᕈᓰᑦ ᐅᖃᐅᓯᖄᕐᔪᑐᐃᓐᓇᕆᐊᓖᑦ ᖃᓄᐃᑕᐅᓂᕕᓂᕐᒥᓂᒃ, ᐅᕝᕙᓗᓃᑦ ᑕᐃᒪᐃᑦᑐᕕᓂᐅᖑᐊᖅᑎᑦᑎᓗᑎᒃ ᐊᓯᖔᒥᓂᒃ ᖃᓄᐃᓕᓂᐊᕐᒪᖔᖅᐱᑦ ᖃᐅᔨᓇᓱᒡᓗᑎᒃ.</a:t>
            </a:r>
          </a:p>
          <a:p>
            <a:pPr rtl="0"/>
            <a:r>
              <a:rPr lang="iu" sz="2800"/>
              <a:t>ᓱᕈᓰᑦ ᓂᐸᖏᖅᓴᕋᐃᑦᑐᑯᓘᒻᒪᑕ ᑭᐅᒍᕕᒋᑦ ᕿᐊᓱᙳᓗᑎᑦ ᐅᕝᕙᓗᓃᑦ ᕿᐅᓂᕐᓗᑯᕕᒋᑦ. </a:t>
            </a:r>
          </a:p>
          <a:p>
            <a:pPr rtl="0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6424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>
              <a:defRPr/>
            </a:pPr>
            <a:r>
              <a:rPr lang="iu"/>
              <a:t>ᖃᓄᖅ ᑭᐅᔭᕆᐊᖃᕐᓂᖅ ᓱᕈᓯᖅ ᖃᙳᓱᒃᐸᑦ ᖁᓄᔪᕐᓂᐊᖅᑕᐅᓂᐅᑉ ᒥᒃᓵᓄᑦ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77544"/>
          </a:xfrm>
        </p:spPr>
        <p:txBody>
          <a:bodyPr rtlCol="0">
            <a:normAutofit fontScale="92500" lnSpcReduction="10000"/>
          </a:bodyPr>
          <a:lstStyle/>
          <a:p>
            <a:pPr rtl="0">
              <a:defRPr/>
            </a:pPr>
            <a:r>
              <a:rPr lang="iu" sz="3000"/>
              <a:t>ᐃᒫᒃ</a:t>
            </a:r>
          </a:p>
          <a:p>
            <a:pPr lvl="1" rtl="0">
              <a:defRPr/>
            </a:pPr>
            <a:r>
              <a:rPr lang="iu"/>
              <a:t>ᐅᐃᒪᔮᖏᓪᓗᑎᑦ ᐊᒻᒪᓗ ᐅᖃᖃᑎᒋᑦᑎᐊᕐᓗᒍ</a:t>
            </a:r>
          </a:p>
          <a:p>
            <a:pPr lvl="1" rtl="0">
              <a:defRPr/>
            </a:pPr>
            <a:r>
              <a:rPr lang="iu"/>
              <a:t>ᐅᖃᐅᑎᓗᒍ “ᐅᒃᐱᕆᒋᒃᑭᑦ.”</a:t>
            </a:r>
          </a:p>
          <a:p>
            <a:pPr lvl="1" rtl="0">
              <a:defRPr/>
            </a:pPr>
            <a:r>
              <a:rPr lang="iu"/>
              <a:t>ᐅᖃᐅᑎᓗᒍᓗ “ᖃᓄᐃᑕᐅᓂᕐᓄᑦ ᐸᓯᔭᒃᓴᐅᖏᑦᑐᑎᑦ.”</a:t>
            </a:r>
          </a:p>
          <a:p>
            <a:pPr lvl="1" rtl="0">
              <a:defRPr/>
            </a:pPr>
            <a:r>
              <a:rPr lang="iu"/>
              <a:t>ᐅᖃᐅᑎᓗᒍᓗ “ᐃᓕᓐᓄᑦ ᐊᒃᓱᕈᓐᓇᖅᑐᐊᓗᒻᒥᑦ ᐊᓂᒍᐃᒐᕕᑦ.” ᐅᐱᒋᕙᒋᑦ”</a:t>
            </a:r>
          </a:p>
          <a:p>
            <a:pPr rtl="0">
              <a:defRPr/>
            </a:pPr>
            <a:r>
              <a:rPr lang="iu" sz="3000"/>
              <a:t>ᐃᒪᐃᓕᐅᖏᓪᓗᑎᑦ</a:t>
            </a:r>
          </a:p>
          <a:p>
            <a:pPr lvl="1" rtl="0">
              <a:defRPr/>
            </a:pPr>
            <a:r>
              <a:rPr lang="iu"/>
              <a:t>ᐊᐱᖅᓱᑦᑎᐊᕐᓗᒍ ᐅᖃᕈᓐᓇᑦᑎᐊᖁᓪᓗᒍ ᖃᓄᐃᓂᖓᓂᑦ (ᑭᐊ, ᖃᓄᐃᓕᕙ, ᓇᒥ, ᖃᖓ, ᖃᓄᖅ)</a:t>
            </a:r>
          </a:p>
          <a:p>
            <a:pPr lvl="1" rtl="0">
              <a:defRPr/>
            </a:pPr>
            <a:r>
              <a:rPr lang="iu"/>
              <a:t>ᐅᖃᐅᑎᑦᑎᐊᕐᓗᒍ ᓱᕈᓯᐅᑉ ᐅᖃᐅᓯᕆᔭᖓ ᐅᖃᐅᓯᕆᑲᑕᔾᔮᖏᓐᓂᕋᕐᓗᒍ</a:t>
            </a:r>
          </a:p>
          <a:p>
            <a:pPr lvl="1" rtl="0">
              <a:defRPr/>
            </a:pPr>
            <a:r>
              <a:rPr lang="iu"/>
              <a:t>ᓱᓕᓂᕐᒥᑦ ᓯᕗᓂᒃᓴᒧᑦ ᖃᓄᐃᓕᐅᕈᑎᖃᕐᓗᑎᑦ</a:t>
            </a:r>
          </a:p>
        </p:txBody>
      </p:sp>
    </p:spTree>
    <p:extLst>
      <p:ext uri="{BB962C8B-B14F-4D97-AF65-F5344CB8AC3E}">
        <p14:creationId xmlns:p14="http://schemas.microsoft.com/office/powerpoint/2010/main" val="289224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u"/>
              <a:t>ᖃᖓᒃᑯᑦ ᐱᒋᐊᕈᑎᒋᔪᓐᓇᖅᐸ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01952"/>
          </a:xfrm>
        </p:spPr>
        <p:txBody>
          <a:bodyPr rtlCol="0">
            <a:normAutofit lnSpcReduction="10000"/>
          </a:bodyPr>
          <a:lstStyle/>
          <a:p>
            <a:pPr lvl="1" rtl="0">
              <a:defRPr/>
            </a:pPr>
            <a:r>
              <a:rPr lang="iu" sz="3200"/>
              <a:t>ᓱᕈᓯᖅ ᖃᖑᓱᒃᐸᑦ ᖁᓄᔪᕐᓂᐊᖅᑕᐅᓂᐅᑉ ᒥᒃᓵᓄᑦ − ᐅᖄᓚᕕᒋᓗᒋᑦ ᐃᓄᓕᕆᔨᒃᑯᑦ/ᐸᓖᓯᒃᑯᓪᓗ</a:t>
            </a:r>
          </a:p>
          <a:p>
            <a:pPr lvl="1" rtl="0">
              <a:defRPr/>
            </a:pPr>
            <a:r>
              <a:rPr lang="iu" sz="3200"/>
              <a:t>ᖃᐅᔨᒍᕕᑦ ᖁᓄᔪᕐᓂᐊᖅᑕᐅᓂᑯᒥᒃ − ᐅᖄᓚᕕᒋᓗᒋᑦ ᐃᓄᓕᕆᔨᒃᑯᑦ/ ᐸᓖᓯᒃᑯᓪᓗ</a:t>
            </a:r>
          </a:p>
          <a:p>
            <a:pPr lvl="1" rtl="0">
              <a:defRPr/>
            </a:pPr>
            <a:r>
              <a:rPr lang="iu" sz="3200"/>
              <a:t>ᐸᓴᒋᔭᖃᕈᕕᑦ ᖁᓄᔪᕐᓂᐊᖅᑕᐅᓱᕆᓗᑎᑦ − ᓄᖃᖓᑎᓪᓗᒍ, ᒪᓂᖏᓪᓗᑎᑦ ᐅᕝᕙᓗᓃᑦ ᐊᐱᖅᓱᕐᓗᑎᑦ. ᐃᓱᒪᔭᕆᐊᖃᖅᑐᑎᑦ ᐅᖃᐅᓯᕆᔪᒪᓗᒍ.</a:t>
            </a:r>
          </a:p>
          <a:p>
            <a:pPr lvl="2" rtl="0">
              <a:defRPr/>
            </a:pPr>
            <a:r>
              <a:rPr lang="iu" sz="2800"/>
              <a:t>ᐅᖃᐅᓯᕆᓗᒍ ᓱᔾᔪᓯᖓ ᖃᓄᐃᑑᒻᒪᖔᑦ. ᓄᖃᖓᑎᒋᐊᕐᓗᒍ. ᑲᔪᓯᑐᐃᓐᓇᕐᓗᑎᑦ.</a:t>
            </a:r>
          </a:p>
          <a:p>
            <a:pPr lvl="2" rtl="0">
              <a:defRPr/>
            </a:pPr>
            <a:r>
              <a:rPr lang="iu" sz="2800"/>
              <a:t>ᓴᐃᕋ ᖁᕕᐊᒋᔭᖃᓗᐊᖏᖅᑐᖅ ᖁᐃᓇᒃᓴᖅᑕᐅᔭᕆᐊᒃᓴᖅ. ᖁᐃᓇᒃᓵᕆᖏᓪᓗᑎᑦ. ᓴᐃᕋ, ᖃᐃᔪᒪᕖᑦ ᓱᕈᓯᕐᓃᖃᑕᐅᓂᐊᕋᕕᑦ?”</a:t>
            </a:r>
          </a:p>
          <a:p>
            <a:pPr lvl="2" rtl="0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826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u"/>
              <a:t>ᐅᔾᔨᖅᓴᑦᑎᐊᕆᑦ ᐃᒃᓱᒥᖓ...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iu"/>
              <a:t>ᓱᕈᓯᕐᓂᑦ ᖁᓄᔪᕐᓂᐊᖅᑕᐅᑕᐃᓕᒪᑎᑦᑎᓂᕐᒧᑦ ᐱᓕᒻᒪᒃᓴᓂᕐᒧᑦ ᐊᑐᖅᑕᐅᒐᔪᒃᑐᑦ ᐃᓐᓇᕐᓄᑦ ᓄᓇᕗᒻᒥ</a:t>
            </a:r>
          </a:p>
          <a:p>
            <a:pPr rtl="0"/>
            <a:r>
              <a:rPr lang="iu"/>
              <a:t>ᕿᓚᓈᕆᓗᒍ ᐊᑐᐃᓐᓇᐅᓂᖓ: 2017 ᕿᑎᓪᓗᐊᖓ ᓄᖑᓕᖅᑎᓪᓗᒍ</a:t>
            </a:r>
            <a:endParaRPr lang="en-CA" dirty="0" smtClean="0"/>
          </a:p>
          <a:p>
            <a:pPr rtl="0"/>
            <a:r>
              <a:rPr lang="iu"/>
              <a:t>ᖃᐅᔨᒋᐊᕐᕕᒋᔪᓐᓇᖅᑕᐃᑦ sexualhealth@gov.nu.ca ᑐᑭᓯᒋᐊᒃᑲᓐᓂᕈᒪᒍᕕᑦ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560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u"/>
              <a:t>ᐃᑲᔪᖅᑕᐅᔭᕆᐊᖃᖅᐲᑦ?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 rtlCol="0"/>
          <a:lstStyle/>
          <a:p>
            <a:pPr marL="0" indent="0" rtl="0">
              <a:buNone/>
            </a:pPr>
            <a:r>
              <a:rPr lang="iu"/>
              <a:t>ᓄᓇᕗᑦ ᒐᕙᒪᖓᓄ ᐃᖅᑲᓇᐃᔭᖅᑎᖏᓐᓄᑦ ᐃᓚᒌᓐᓄᑦ ᐃᑲᔫᑎᖏᓐᓄᑦ ᖃᐅᔨᒋᐊᕐᕕᒃᓴᖅ − 1-800-663-1142</a:t>
            </a:r>
          </a:p>
          <a:p>
            <a:pPr marL="0" indent="0" rtl="0">
              <a:buNone/>
            </a:pPr>
            <a:endParaRPr lang="en-CA" dirty="0"/>
          </a:p>
          <a:p>
            <a:pPr marL="0" indent="0" rtl="0">
              <a:buNone/>
            </a:pPr>
            <a:r>
              <a:rPr lang="iu"/>
              <a:t>ᑲᒪᑦᓯᐊᖅᑐᑦ ᐅᖄᓚᐅᑎᖓ − 1-800-265-3333</a:t>
            </a:r>
          </a:p>
          <a:p>
            <a:pPr marL="0" indent="0" rtl="0">
              <a:buNone/>
            </a:pPr>
            <a:endParaRPr lang="en-CA" dirty="0"/>
          </a:p>
          <a:p>
            <a:pPr marL="0" indent="0" rtl="0">
              <a:buNone/>
            </a:pPr>
            <a:r>
              <a:rPr lang="iu"/>
              <a:t>ᓄᓇᑦᓯᓐᓂᑦ ᐋᓐᓂᐊᕕᒃ</a:t>
            </a:r>
            <a:endParaRPr lang="en-CA" dirty="0"/>
          </a:p>
          <a:p>
            <a:pPr rt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670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u"/>
              <a:t>ᓱᕈᓯᕐᓂᑦ ᖁᓄᔪᕐᓂᐊᕐᓂᖅ: ᐱᔾᔪᑎᖏᑦ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iu"/>
              <a:t>ᓱᕈᓯᕐᓂᑦ ᖁᓄᔪᕐᓂᐊᕐᓂᖅ − ᖃᓄᑐᐃᓐᓇ ᓄᓕᐊᕐᓂᒃᑯᑦ (ᑕᐅᑐᒃᑕᐅᓂᒃᑯᑦ, ᑕᑯᒃᓴᐅᓂᒃᑯᑦ, ᐅᖃᓪᓚᓐᓂᒃᑯᑦ, ᐅᕝᕙᓗᓃᑦ ᐊᒃᑐᖅᑕᐅᓂᒃᑯᑦ) ᐃᓐᓇᕐᒧᑦ ᒪᒃᑯᒃᑐᒧᓪᓗᓃᑦ, ᐅᕝᕙᓗᓃᑦ ᒪᕐᕈᓐᓄᑦ ᒪᒃᑯᒃᑑᓐᓄᑦ ᑲᑐᔾᔭᐅᒍᓂ, ᐊᐃᑉᐸᖓ ᓲᖑᓵᕐᓗᓂ ᒪᒃᑯᑑᖃᑎᒥᓄᑦ (ᑐᑭᓕᐅᑎᓗᒍ ᐊᕐᕌᒍᖓ, ᐊᖏᓂᖓᓗ).</a:t>
            </a:r>
          </a:p>
          <a:p>
            <a:pPr rtl="0"/>
            <a:r>
              <a:rPr lang="iu"/>
              <a:t>52 ᐳᓴᓐᑎᑦ ᐊᕝᕙᖓᑕ ᐅᖓᑖᓃᓗᐊᖅᑐᑦ ᐃᓄᐃᑦ ᐊᕐᓇᐃᑦ ᐊᒻᒪᓗ 22 ᐳᓴᓐᑎᑦ ᐃᓄᐃᑦ ᐊᖑᑎ ᓄᓇᕗᒻᒥ ᖁᓄᔪᕐᓂᐊᖅᑕᐅᓇᓱᖃᑦᑕᖅᓯᒪᔪᑦ ᓱᕈᓯᐅᑎᓪᓗᒋᑦ. </a:t>
            </a:r>
            <a:r>
              <a:rPr lang="iu" sz="1600"/>
              <a:t>(ᐃᓄᐃᑦ ᐋᓐᓂᐊᖃᕐᓇᙱᑦᑐᓕᕆᓂᒃᑯᑦ ᖃᐅᔨᓴᖅᑕᐅᓂᖓ 2007-ᒥ 2008-ᒧ)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62432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u"/>
              <a:t>ᐊᑦᑕᕐᓇᕐᑐᒦᑦᑕᐃᓕᒋᑦ! ᐱᓕᕆᐊᖅ (ᑐᐊᕕᕐᓇᖅᑐᖃᖅᑎᓪᓗᒍ ᐃᑲᔪᕆᐊᖅᑎᓄᑦ)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iu">
                <a:cs typeface="Arial" panose="020B0604020202020204" pitchFamily="34" charset="0"/>
              </a:rPr>
              <a:t>ᐊᑦᑕᕐᓇᖅᑐᒦᑦᑕᐃᓕᒋᑦ! ᑎᓕᐅᕆᒋᐊᖅᑐᑦ ᓱᕈᓯᕐᓂᑦ ᐃᒻᒥᓂᒃ ᐃᒃᐱᒋᑦᑎᐊᖁᔨᓪᓗᑎᒃ, ᓇᒦᓐᓂᖏᑦ ᐊᒻᒪᓗ ᑭᒃᑯᑐᐃᓐᓇᐃᑦ ᓇᒦᓐᓂᖏᑦ.</a:t>
            </a:r>
          </a:p>
          <a:p>
            <a:pPr rtl="0"/>
            <a:r>
              <a:rPr lang="iu"/>
              <a:t>ᐃᑲᔫᑎᖃᕋᔭᖅᑐᖅ ᓱᕈᓯᕐᓄᑦ ᖁᓄᔪᕐᓂᐊᖅᑕᐅᑦᑕᐃᓕᓂᕐᒧᑦ ᓱᕈᓰᑦ ᐃᓕᓐᓂᐊᖅᑎᑦᑎᐊᕐᓗᒋᑦ ᐊᖅᑕᕐᓇᖏᑦᑐᓂᑦ ᐊᒻᒪᓗ ᐊᒃᑐᕐᓂᕐᓗᑕᐅᓂᒃᑯᑦ, ᐊᒻᒪ ᖃᓄᐃᓕᐅᕆᐊᖃᕐᒪᖔᑕ.</a:t>
            </a:r>
          </a:p>
          <a:p>
            <a:pPr rtl="0"/>
            <a:r>
              <a:rPr lang="iu"/>
              <a:t>ᐋᕿᑦᑕᐅᓯᒪᔪᑦ ᐃᓕᓐᓂᐊᕆᐊᓕᓵᖅᑐᓂ ᑎᑭᓪᓗᒍ ᐃᓕᓐᓂᐊᕐᓂᖏᑦ ᖁᑦᑎᓐᓂᓕᓐᓄᑦ 4 </a:t>
            </a:r>
          </a:p>
          <a:p>
            <a:pPr rtl="0"/>
            <a:r>
              <a:rPr lang="iu"/>
              <a:t>ᐃᓕᓐᓂᐊᖅᑎᑦᑎᔾᔪᑎᒃᓴᑦ ᐊᑐᐃᓐᓇᐅᔪᑦ ᐃᓕᓐᓂᐊᕐᕕᓕᒫᓂᑦ ᓄᓇᕗᒻᒥ (ᐃᓄᒃᑎᑑᖅᑐᑦ ᐊᑐᐃᓐᓇᐅᔭᕆᓚᓕᖅᑐᑦ!)</a:t>
            </a:r>
            <a:endParaRPr lang="en-CA" dirty="0"/>
          </a:p>
          <a:p>
            <a:pPr rtl="0"/>
            <a:endParaRPr lang="en-CA" dirty="0"/>
          </a:p>
          <a:p>
            <a:pPr rtl="0"/>
            <a:endParaRPr lang="en-CA" altLang="en-US" dirty="0">
              <a:cs typeface="Arial" panose="020B0604020202020204" pitchFamily="34" charset="0"/>
            </a:endParaRPr>
          </a:p>
          <a:p>
            <a:pPr rt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270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u"/>
              <a:t>ᐊᑦᑕᕐᓇᕐᑐᒦᑦᑕᐃᓕᒋᑦ! ᐱᓕᕆᐊᖅ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07706"/>
          </a:xfrm>
        </p:spPr>
        <p:txBody>
          <a:bodyPr rtlCol="0">
            <a:normAutofit/>
          </a:bodyPr>
          <a:lstStyle/>
          <a:p>
            <a:pPr rtl="0"/>
            <a:r>
              <a:rPr lang="iu"/>
              <a:t>ᐱᓕᒻᒪᒃᓴᕐᓂᖅ ᐊᑦᑕᕐᓇᕐᑐᒦᑦᑕᐃᓕᓂᕐᒧᑦ! ᐅᖃᓕᒫᒐᐃᑦ ᐊᑐᐃᓐᓇᐅᔪᑦ ᐊᕿᖃᖏᑦᑐᑦ ᖃᕆᓴᐅᔭᑎᒍᑦ ᐊᒻᒪᓗ ᓄᓇᓕᓐᓄᑦ ᐱᔭᐅᔪᓐᓇᕐᒥᔪᑦ ᐃᓴᒃᓯᒪᒋᑦ ᐃᓅᓯᕐᒥ ᑲᑐᔾᔨᖃᑎᒌᖏᓐᓂᑦ</a:t>
            </a:r>
          </a:p>
          <a:p>
            <a:pPr rtl="0"/>
            <a:r>
              <a:rPr lang="iu">
                <a:hlinkClick r:id="rId2"/>
              </a:rPr>
              <a:t>http://www.redcross.ca/how-we-help/violence--ᖃᓄᖓᓴᖅᑕᐅᑕᐃᓕᒪᓂᖅ ᐊᒻᒪᓗ ᐱᓂᕐᓗᒃᑕᐅᑕᐃᓕᒪᓂᖅ/ᐃᓕᓴᐃᔨᓄᑦ/ᓱᕈᓯᕐᓂᑦ−ᐱᓂᕐᓗᑕᐃᓕᓂᖅ-ᐃᒃᓯᓐᓇᑯᖃᖅᑕᐃᓕᓂᕐᒧᑦ ᐱᓕᕆᐊᑦ−ᒪᒃᑯᒃᑐᓄᑦ-ᓱᕈᓯᕐᓄᑦ−ᐊᕐᑕᕐᓇᖅᑕᐃᓂᑎᑦᑎᓂᖅ-ᐃᑲᔪᑕᐅᓃᑦ−ᖁᓄᔪᕐᓂᐊᖅᑕᐅᑕᐃᓕᓂᖅ-ᓱᕈᓯᕐᓄᑦ.</a:t>
            </a:r>
            <a:r>
              <a:rPr lang="iu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1384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u"/>
              <a:t>ᑭᓱᓂᒃ ᐃᓗᓕᖃᖅᐹ?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323730"/>
          </a:xfrm>
        </p:spPr>
        <p:txBody>
          <a:bodyPr rtlCol="0">
            <a:normAutofit/>
          </a:bodyPr>
          <a:lstStyle/>
          <a:p>
            <a:pPr lvl="1" rtl="0">
              <a:buFont typeface="Arial" panose="020B0604020202020204" pitchFamily="34" charset="0"/>
              <a:buChar char="•"/>
            </a:pPr>
            <a:r>
              <a:rPr lang="iu"/>
              <a:t>8−ᖑᔪᑦ ᐃᓕᓐᓂᐊᕋᒃᓴᐃᑦ ᐊᒻᒪᓗ ᐃᓕᓐᓂᐊᖅᑎᑦᑎᔾᔪᑎᑦ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iu"/>
              <a:t>ᐅᒃᐱᓇᖅᑐᖅ ᕿᑐᕐᖓᖑᐊᖅ ᐊᐅᓚᑎᑕᐅᔪᓐᓇᖅᑐᖅ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iu"/>
              <a:t>ᑎᒦᑦ ᓇᒻᒥᓂᕆᒐᕕᐅᒃ! ᐅᖃᓕᒫᒐᖅ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iu"/>
              <a:t>“ᑎᒥᒐ” ᐊᒻᒪᓗ ᐊᓯᖏᑦ ᐃᙱᐅᓰᑦ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iu"/>
              <a:t>“ᐊᒃᑳᕐᓗᑎᑦ!” ᐊᑎ! ᐅᖃᕈᓐᓇᕐᓂᖅ ᐊᑭᓐᓇᒥᐅᑕᑦ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iu"/>
              <a:t>ᓂᐱᑕᖅᑐᑦ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iu"/>
              <a:t>ᖃᐅᔨᒋᐊᒃᑲᓐᓂᕈᑎᒃᓴᓄᑦ ᖃᐅᔨᒪᔾᔪᑎᑦ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iu"/>
              <a:t>ᐱᒋᐊᑲᐅᑎᒋᔾᔪᑎᓄᑦ ᖃᐅᔨᒪᔾᔪᑎᑦ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iu"/>
              <a:t>ᕿᑐᕐᖓᕗᑦ ᐊᑦᑕᕐᓇᖏᑦᑐᒦᑎᓪᓚᕗᑦ ᖃᕆᓴᐅᔭᒃᑯᑦ ᐅᖃᓕᒫᒐᐃᑦ ᐊᖓᔪᖄᕆᔭᐅᔪᓄᑦ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iu"/>
              <a:t>ᐊᑦᑕᕐᓇᕐᑐᒦᑦᑕᐃᓕᒋᑦ! ᓇᓗᓇᐃᖅᓯᔾᔪᑎᑦ ᐊᓪᓚᕕᓕᕆᔨᓄᑦ</a:t>
            </a:r>
            <a:endParaRPr lang="en-US" altLang="ja-JP" dirty="0"/>
          </a:p>
          <a:p>
            <a:pPr rt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8549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u"/>
              <a:t>ᐊᑦᑕᕐᓇᕐᑐᒦᑦᑕᐃᓕᒋᑦ! ᖃᐅᔨᒋᐊᒃᑲᓐᓂᕈᑎᒃᓴᑦ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514350" indent="-514350" rtl="0">
              <a:buAutoNum type="arabicPeriod"/>
            </a:pPr>
            <a:r>
              <a:rPr lang="iu"/>
              <a:t>ᓱᕈᓰᑦ ᐱᔪᓐᓇᐅᑎᖃᖅᐳᑦ!</a:t>
            </a:r>
          </a:p>
          <a:p>
            <a:pPr marL="514350" indent="-514350" rtl="0">
              <a:buAutoNum type="arabicPeriod"/>
            </a:pPr>
            <a:r>
              <a:rPr lang="iu"/>
              <a:t>ᑭᒃᑯᑦ  ᐊᑦᑕᕐᓇᖏᑦᑑᕙᑦ ᐱᖃᓐᓇᕆᓗᒋᑦ ᐊᒻᒪ ᐊᑦᑕᕐᓇᖏᑦᑐᑦ ᐃᓐᓇᐃᑦ?</a:t>
            </a:r>
          </a:p>
          <a:p>
            <a:pPr marL="514350" indent="-514350" rtl="0">
              <a:buAutoNum type="arabicPeriod"/>
            </a:pPr>
            <a:r>
              <a:rPr lang="iu"/>
              <a:t>ᑭᒃᑯᓕᒫᑦ ᑎᒥᖃᕐᒪᑕ.</a:t>
            </a:r>
          </a:p>
          <a:p>
            <a:pPr marL="514350" indent="-514350" rtl="0">
              <a:buAutoNum type="arabicPeriod"/>
            </a:pPr>
            <a:r>
              <a:rPr lang="iu"/>
              <a:t>ᑭᓱᑦ ᐃᓄᓕᒫᓄᖓᕙᑦ? ᑭᓱᑦ ᐅᕙᑦᑎᓄᑐᐊᖅ ᑐᕌᖓᕙ?</a:t>
            </a:r>
          </a:p>
          <a:p>
            <a:pPr marL="514350" indent="-514350" rtl="0">
              <a:buAutoNum type="arabicPeriod"/>
            </a:pPr>
            <a:r>
              <a:rPr lang="iu"/>
              <a:t>ᑎᒦᑦ ᓇᒻᒥᓂᕆᒐᕕᐅᒃ!</a:t>
            </a:r>
          </a:p>
          <a:p>
            <a:pPr marL="514350" indent="-514350" rtl="0">
              <a:buAutoNum type="arabicPeriod"/>
            </a:pPr>
            <a:r>
              <a:rPr lang="iu"/>
              <a:t>ᐊᒃᑐᖅᑕᐅᓂᖅ ᐊᑦᑕᕐᓇᖏᑑᔪᓐᓇᖅᐳᖅ ᐅᕝᕙᓗᓃᑦ ᐊᑦᑕᕐᓇᕈᓐᓇᖅᑐᖅ.</a:t>
            </a:r>
          </a:p>
          <a:p>
            <a:pPr marL="514350" indent="-514350" rtl="0">
              <a:buAutoNum type="arabicPeriod"/>
            </a:pPr>
            <a:r>
              <a:rPr lang="iu"/>
              <a:t>ᐃᔨᕋᖅᑐᐊᕆᔭᑦ ᐊᑦᑕᕐᓇᖏᑦᑑᔪᓐᓇᖅᑐᑦ ᐅᕝᕙᓗᓃᑦ ᐊᑦᑕᕐᓇᕈᓐᓇᖅᑐᑦ.</a:t>
            </a:r>
          </a:p>
          <a:p>
            <a:pPr marL="514350" indent="-514350" rtl="0">
              <a:buAutoNum type="arabicPeriod"/>
            </a:pPr>
            <a:r>
              <a:rPr lang="iu"/>
              <a:t>“ᐊᒃᑳᕐᓗᑎᑦ!” ᐊᑎ! ᐅᖃᐅᓯᕆᓗᒍ1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8942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u"/>
              <a:t>ᖃᐅᔨᒋᐊᒃᑲᓐᓂᕈᑎᑦ ᐊᑐᕐᓂᐊᕐᓗᒍ ᐊᑦᑕᕐᓇᕐᑐᒦᑦᑕᐃᓕᒋᑦ!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iu"/>
              <a:t>ᐊᖓᔪᖄᕆᔭᐅᔪᑦ ᓄᓇᖃᑎᖏᓪᓗ ᐃᓚᒋᔭᐅᑎᓪᓗᒋᑦ − ᑐᓴᐅᒪᑎᑦᑎᓂᖅ, ᓈᓚᐅᑎᑰᕈᑎᒋᕙᓪᓗᒋᑦ, ᐅᖃᓕᒫᒐᖅ ᕿᑐᕐᖓᕗᑦ ᐊᑦᑕᕐᓇᖏᑦᑐᒦᓐᓂᐊᖏᒻᒪᑕ.  ᑎᑎᖃᖅ </a:t>
            </a:r>
            <a:r>
              <a:rPr lang="iu" i="1"/>
              <a:t>ᐅᓪᓗᒥ ᐃᓕᑕᕗᑦ.</a:t>
            </a:r>
          </a:p>
          <a:p>
            <a:pPr rtl="0"/>
            <a:r>
              <a:rPr lang="iu"/>
              <a:t>ᒪᕐᕉᓕᖃᖓᓗᑎᒃ ᐃᓕᓴᐃᔨᖓᓗ, ᐃᓱᒪᓕᕆᔨᓗ, ᐃᓄᓕᕆᔨᓗ, ᐅᕝᕙᓗᓃᑦ ᐋᓐᓂᐊᓯᐅᑎ. </a:t>
            </a:r>
          </a:p>
          <a:p>
            <a:pPr rtl="0"/>
            <a:r>
              <a:rPr lang="iu"/>
              <a:t>ᐃᓕᓐᓂᐊᖅᑎᑕᐅᓗᑎᒃ ᓄᕕᐱᕆ−ᒫᑦᓯᐅᓪᓗ ᕿᑎᐊᓂ</a:t>
            </a:r>
          </a:p>
          <a:p>
            <a:pPr rtl="0"/>
            <a:r>
              <a:rPr lang="iu"/>
              <a:t>ᓴᒻᒥᓂᖅ ᐸᖅᑭᑦᑎᐊᕐᓂᖅ (ᐃᖅᑲᓇᐃᔭᖅᑎᒧᑦ ᐃᑲᔫᑎᒋᔪᓐᓇᖅᑐᓄᑦ ᐱᓕᕆᐊᑦ) </a:t>
            </a:r>
            <a:endParaRPr lang="en-CA" dirty="0"/>
          </a:p>
          <a:p>
            <a:pPr rt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26326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iu"/>
              <a:t>ᖃᓄᕐᓕ ᐊᑦᑕᕐᓇᕐᑐᒦᑦᑕᐃᓕᒋᑦ! ᐊᑐᖅᑕᐅᖃᑦᑕᖅᐸ ᓄᓇᕗᒻᒥ?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iu"/>
              <a:t>ᑭᖕᒥᕈᑦ − ᐊᔾᔨᖑᐊᖅ ᒪᕐᕈᐃᖅᓱᕐᓗᒍ ᓇᕿᓪᓗᒍ </a:t>
            </a:r>
            <a:endParaRPr lang="en-CA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8702953"/>
              </p:ext>
            </p:extLst>
          </p:nvPr>
        </p:nvGraphicFramePr>
        <p:xfrm>
          <a:off x="3200400" y="2209800"/>
          <a:ext cx="31400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Acrobat Document" r:id="rId3" imgW="5829058" imgH="7543510" progId="AcroExch.Document.11">
                  <p:embed/>
                </p:oleObj>
              </mc:Choice>
              <mc:Fallback>
                <p:oleObj name="Acrobat Document" r:id="rId3" imgW="5829058" imgH="754351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0400" y="2209800"/>
                        <a:ext cx="314007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693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iu"/>
              <a:t>ᑭᓇ ᖃᒪᒋᔭᖃᖅᐸ ᓱᕈᓯᕐᓂᑦ ᖁᓄᔪᕐᓂᐊᑕᐃᓕᒪᑎᑦᑎᓂᕐᒥᑦ?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iu"/>
              <a:t>ᐃᓐᓇᓕᒫᑦᑎᐊᑦ ᑲᒪᒋᔭᖃᕆᐊᓖᑦ ᓱᕈᓯᕐᓂᑦ ᖁᓄᔪᕐᓂᐊᑕᐅᑦᑕᐃᓕᒪᑎᑦᑎᓗᑎᒃ − ᓱᕈᓰᑦ ᓇᒻᒥᓂᖅ ᓴᐳᒻᒥᓇᓱᒋᐊᖃᖏᑦᑐᑦ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8033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N Powerpoint HS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GN Powerpoint HSS</Template>
  <TotalTime>78</TotalTime>
  <Words>545</Words>
  <Application>Microsoft Office PowerPoint</Application>
  <PresentationFormat>On-screen Show (4:3)</PresentationFormat>
  <Paragraphs>89</Paragraphs>
  <Slides>16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GN Powerpoint HSS</vt:lpstr>
      <vt:lpstr>Acrobat Document</vt:lpstr>
      <vt:lpstr>ᓱᕈᓯᕐᓂᑦ ᖁᓄᔪᕐᓂᐊᖅᑕᐃᓕᒪᑎᑦᑎᓂᕐᒧᑦ − ᑐᓴᕋᒃᓴᖅ ᐃᓕᓴᐃᔨᓄᑦ</vt:lpstr>
      <vt:lpstr>ᓱᕈᓯᕐᓂᑦ ᖁᓄᔪᕐᓂᐊᕐᓂᖅ: ᐱᔾᔪᑎᖏᑦ </vt:lpstr>
      <vt:lpstr>ᐊᑦᑕᕐᓇᕐᑐᒦᑦᑕᐃᓕᒋᑦ! ᐱᓕᕆᐊᖅ (ᑐᐊᕕᕐᓇᖅᑐᖃᖅᑎᓪᓗᒍ ᐃᑲᔪᕆᐊᖅᑎᓄᑦ)</vt:lpstr>
      <vt:lpstr>ᐊᑦᑕᕐᓇᕐᑐᒦᑦᑕᐃᓕᒋᑦ! ᐱᓕᕆᐊᖅ</vt:lpstr>
      <vt:lpstr>ᑭᓱᓂᒃ ᐃᓗᓕᖃᖅᐹ?</vt:lpstr>
      <vt:lpstr>ᐊᑦᑕᕐᓇᕐᑐᒦᑦᑕᐃᓕᒋᑦ! ᖃᐅᔨᒋᐊᒃᑲᓐᓂᕈᑎᒃᓴᑦ</vt:lpstr>
      <vt:lpstr>ᖃᐅᔨᒋᐊᒃᑲᓐᓂᕈᑎᑦ ᐊᑐᕐᓂᐊᕐᓗᒍ ᐊᑦᑕᕐᓇᕐᑐᒦᑦᑕᐃᓕᒋᑦ!</vt:lpstr>
      <vt:lpstr>ᖃᓄᕐᓕ ᐊᑦᑕᕐᓇᕐᑐᒦᑦᑕᐃᓕᒋᑦ! ᐊᑐᖅᑕᐅᖃᑦᑕᖅᐸ ᓄᓇᕗᒻᒥ?</vt:lpstr>
      <vt:lpstr>ᑭᓇ ᖃᒪᒋᔭᖃᖅᐸ ᓱᕈᓯᕐᓂᑦ ᖁᓄᔪᕐᓂᐊᑕᐃᓕᒪᑎᑦᑎᓂᕐᒥᑦ?</vt:lpstr>
      <vt:lpstr>ᐃᓐᓇᐃᑦ ᓱᕈᓯᕐᓂᑦ ᖁᓄᔪᕐᓂᐊᖅᑕᐅᑕᐃᓕᑎᑦᑎᔪᓐᓇᖅᐳᑦ: ᐅᖃᓪᓚᐅᑎᒋᕙᓪᓗᒍ</vt:lpstr>
      <vt:lpstr>ᐅᖃᓪᓚᐅᑎᒋᕙᓪᓗᒍ</vt:lpstr>
      <vt:lpstr>ᐅᔾᔨᕆᓗᒋᑦ ᖃᙳᓇᖅᑐᑦ</vt:lpstr>
      <vt:lpstr>ᖃᓄᖅ ᑭᐅᔭᕆᐊᖃᕐᓂᖅ ᓱᕈᓯᖅ ᖃᙳᓱᒃᐸᑦ ᖁᓄᔪᕐᓂᐊᖅᑕᐅᓂᐅᑉ ᒥᒃᓵᓄᑦ</vt:lpstr>
      <vt:lpstr>ᖃᖓᒃᑯᑦ ᐱᒋᐊᕈᑎᒋᔪᓐᓇᖅᐸ</vt:lpstr>
      <vt:lpstr>ᐅᔾᔨᖅᓴᑦᑎᐊᕆᑦ ᐃᒃᓱᒥᖓ...</vt:lpstr>
      <vt:lpstr>ᐃᑲᔪᖅᑕᐅᔭᕆᐊᖃᖅᐲᑦ?</vt:lpstr>
    </vt:vector>
  </TitlesOfParts>
  <Company>Government of Nunavut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 One</dc:title>
  <dc:creator>Alemieux</dc:creator>
  <cp:lastModifiedBy>Administrator</cp:lastModifiedBy>
  <cp:revision>15</cp:revision>
  <cp:lastPrinted>2012-06-13T22:26:17Z</cp:lastPrinted>
  <dcterms:created xsi:type="dcterms:W3CDTF">2013-03-27T20:38:35Z</dcterms:created>
  <dcterms:modified xsi:type="dcterms:W3CDTF">2018-01-11T15:44:39Z</dcterms:modified>
</cp:coreProperties>
</file>