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1" r:id="rId3"/>
    <p:sldId id="282" r:id="rId4"/>
    <p:sldId id="260" r:id="rId5"/>
    <p:sldId id="284" r:id="rId6"/>
    <p:sldId id="288" r:id="rId7"/>
    <p:sldId id="287" r:id="rId8"/>
    <p:sldId id="289" r:id="rId9"/>
    <p:sldId id="261" r:id="rId10"/>
    <p:sldId id="262" r:id="rId11"/>
    <p:sldId id="290" r:id="rId12"/>
    <p:sldId id="291" r:id="rId13"/>
    <p:sldId id="292" r:id="rId14"/>
    <p:sldId id="293" r:id="rId15"/>
    <p:sldId id="294" r:id="rId16"/>
    <p:sldId id="283" r:id="rId17"/>
    <p:sldId id="263" r:id="rId18"/>
    <p:sldId id="275" r:id="rId19"/>
    <p:sldId id="295" r:id="rId20"/>
    <p:sldId id="279" r:id="rId21"/>
    <p:sldId id="296" r:id="rId22"/>
    <p:sldId id="280" r:id="rId23"/>
  </p:sldIdLst>
  <p:sldSz cx="9144000" cy="6858000" type="screen4x3"/>
  <p:notesSz cx="7019925" cy="9305925"/>
  <p:defaultTextStyle>
    <a:defPPr rtl="0">
      <a:defRPr lang="i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52" autoAdjust="0"/>
  </p:normalViewPr>
  <p:slideViewPr>
    <p:cSldViewPr>
      <p:cViewPr>
        <p:scale>
          <a:sx n="109" d="100"/>
          <a:sy n="109" d="100"/>
        </p:scale>
        <p:origin x="-9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pPr rtl="0"/>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pPr rtl="0"/>
            <a:r>
              <a:rPr lang="en-CA" smtClean="0"/>
              <a:t>2017-12-14</a:t>
            </a:r>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pPr rtl="0"/>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pPr rtl="0"/>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pPr rtl="0"/>
            <a:fld id="{77E15E5F-7C36-41D8-8395-82A5E52F9435}" type="slidenum">
              <a:rPr lang="en-CA" smtClean="0"/>
              <a:t>‹#›</a:t>
            </a:fld>
            <a:endParaRPr lang="en-CA"/>
          </a:p>
        </p:txBody>
      </p:sp>
    </p:spTree>
    <p:extLst>
      <p:ext uri="{BB962C8B-B14F-4D97-AF65-F5344CB8AC3E}">
        <p14:creationId xmlns:p14="http://schemas.microsoft.com/office/powerpoint/2010/main" val="213528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lvl="1" rtl="0">
              <a:lnSpc>
                <a:spcPct val="90000"/>
              </a:lnSpc>
              <a:spcBef>
                <a:spcPts val="306"/>
              </a:spcBef>
              <a:spcAft>
                <a:spcPts val="306"/>
              </a:spcAft>
            </a:pPr>
            <a:r>
              <a:rPr lang="iu"/>
              <a:t>2</a:t>
            </a:r>
          </a:p>
          <a:p>
            <a:pPr lvl="1" rtl="0">
              <a:lnSpc>
                <a:spcPct val="90000"/>
              </a:lnSpc>
              <a:spcBef>
                <a:spcPts val="306"/>
              </a:spcBef>
              <a:spcAft>
                <a:spcPts val="306"/>
              </a:spcAft>
            </a:pPr>
            <a:endParaRPr lang="en-US" dirty="0" smtClean="0"/>
          </a:p>
          <a:p>
            <a:pPr lvl="1" rtl="0">
              <a:lnSpc>
                <a:spcPct val="90000"/>
              </a:lnSpc>
              <a:spcBef>
                <a:spcPts val="306"/>
              </a:spcBef>
              <a:spcAft>
                <a:spcPts val="306"/>
              </a:spcAft>
            </a:pPr>
            <a:endParaRPr lang="en-US" dirty="0" smtClean="0"/>
          </a:p>
          <a:p>
            <a:pPr rtl="0"/>
            <a:endParaRPr lang="en-US" dirty="0"/>
          </a:p>
        </p:txBody>
      </p:sp>
      <p:sp>
        <p:nvSpPr>
          <p:cNvPr id="4" name="Slide Number Placeholder 3"/>
          <p:cNvSpPr>
            <a:spLocks noGrp="1"/>
          </p:cNvSpPr>
          <p:nvPr>
            <p:ph type="sldNum" sz="quarter" idx="10"/>
          </p:nvPr>
        </p:nvSpPr>
        <p:spPr/>
        <p:txBody>
          <a:bodyPr rtlCol="0"/>
          <a:lstStyle/>
          <a:p>
            <a:pPr rtl="0"/>
            <a:fld id="{19F2B2CF-D52F-462E-A31B-8CDB59F9291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767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22</a:t>
            </a:fld>
            <a:endParaRPr lang="en-US"/>
          </a:p>
        </p:txBody>
      </p:sp>
    </p:spTree>
    <p:extLst>
      <p:ext uri="{BB962C8B-B14F-4D97-AF65-F5344CB8AC3E}">
        <p14:creationId xmlns:p14="http://schemas.microsoft.com/office/powerpoint/2010/main" val="33416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lvl="1" rtl="0">
              <a:lnSpc>
                <a:spcPct val="90000"/>
              </a:lnSpc>
              <a:spcBef>
                <a:spcPts val="306"/>
              </a:spcBef>
              <a:spcAft>
                <a:spcPts val="306"/>
              </a:spcAft>
            </a:pPr>
            <a:r>
              <a:rPr lang="iu"/>
              <a:t>Write the group agreement on a whiteboard/ chart paper and hang up in the room. If anyone doesn’t follow this agreement, you can say “I want to remind everyone about the group agreement we all agreed to at the beginning of the class”</a:t>
            </a:r>
          </a:p>
          <a:p>
            <a:pPr lvl="1" rtl="0">
              <a:lnSpc>
                <a:spcPct val="90000"/>
              </a:lnSpc>
              <a:spcBef>
                <a:spcPts val="306"/>
              </a:spcBef>
              <a:spcAft>
                <a:spcPts val="306"/>
              </a:spcAft>
            </a:pPr>
            <a:endParaRPr lang="en-US" dirty="0" smtClean="0"/>
          </a:p>
          <a:p>
            <a:pPr lvl="1" rtl="0">
              <a:lnSpc>
                <a:spcPct val="90000"/>
              </a:lnSpc>
              <a:spcBef>
                <a:spcPts val="306"/>
              </a:spcBef>
              <a:spcAft>
                <a:spcPts val="306"/>
              </a:spcAft>
            </a:pPr>
            <a:endParaRPr lang="en-US" dirty="0" smtClean="0"/>
          </a:p>
          <a:p>
            <a:pPr lvl="1" rtl="0">
              <a:lnSpc>
                <a:spcPct val="90000"/>
              </a:lnSpc>
              <a:spcBef>
                <a:spcPts val="306"/>
              </a:spcBef>
              <a:spcAft>
                <a:spcPts val="306"/>
              </a:spcAft>
            </a:pPr>
            <a:endParaRPr lang="en-US" dirty="0" smtClean="0"/>
          </a:p>
          <a:p>
            <a:pPr rtl="0"/>
            <a:endParaRPr lang="en-US" dirty="0"/>
          </a:p>
        </p:txBody>
      </p:sp>
      <p:sp>
        <p:nvSpPr>
          <p:cNvPr id="4" name="Slide Number Placeholder 3"/>
          <p:cNvSpPr>
            <a:spLocks noGrp="1"/>
          </p:cNvSpPr>
          <p:nvPr>
            <p:ph type="sldNum" sz="quarter" idx="10"/>
          </p:nvPr>
        </p:nvSpPr>
        <p:spPr/>
        <p:txBody>
          <a:bodyPr rtlCol="0"/>
          <a:lstStyle/>
          <a:p>
            <a:pPr rtl="0"/>
            <a:fld id="{19F2B2CF-D52F-462E-A31B-8CDB59F9291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4619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u"/>
              <a:t>Be Happy</a:t>
            </a:r>
          </a:p>
          <a:p>
            <a:pPr rtl="0"/>
            <a:r>
              <a:rPr lang="iu"/>
              <a:t>Be Healthy</a:t>
            </a:r>
          </a:p>
          <a:p>
            <a:pPr rtl="0"/>
            <a:r>
              <a:rPr lang="iu"/>
              <a:t>Be Safe</a:t>
            </a:r>
          </a:p>
          <a:p>
            <a:pPr rtl="0"/>
            <a:r>
              <a:rPr lang="iu"/>
              <a:t>Have Good relationships</a:t>
            </a:r>
          </a:p>
          <a:p>
            <a:pPr rtl="0"/>
            <a:r>
              <a:rPr lang="iu"/>
              <a:t>Have Children</a:t>
            </a:r>
          </a:p>
          <a:p>
            <a:pPr rtl="0"/>
            <a:r>
              <a:rPr lang="iu"/>
              <a:t>Feel good about their bodies</a:t>
            </a:r>
          </a:p>
          <a:p>
            <a:pPr rtl="0"/>
            <a:r>
              <a:rPr lang="iu"/>
              <a:t>Wait until they are ready to have sex</a:t>
            </a:r>
          </a:p>
          <a:p>
            <a:pPr rtl="0"/>
            <a:endParaRPr lang="en-CA" dirty="0" smtClean="0"/>
          </a:p>
          <a:p>
            <a:pPr rtl="0"/>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9</a:t>
            </a:fld>
            <a:endParaRPr lang="en-US"/>
          </a:p>
        </p:txBody>
      </p:sp>
    </p:spTree>
    <p:extLst>
      <p:ext uri="{BB962C8B-B14F-4D97-AF65-F5344CB8AC3E}">
        <p14:creationId xmlns:p14="http://schemas.microsoft.com/office/powerpoint/2010/main" val="51108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u"/>
              <a:t>Doesn’t make them more likely to have sex.</a:t>
            </a:r>
          </a:p>
          <a:p>
            <a:pPr rtl="0"/>
            <a:r>
              <a:rPr lang="iu"/>
              <a:t>If they are not learning from you, they are learning from TV, movies, music, and their friends. Often, the information they get from those sources is wrong. If we want them to have the right information, we need to talk to them.</a:t>
            </a:r>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10</a:t>
            </a:fld>
            <a:endParaRPr lang="en-US"/>
          </a:p>
        </p:txBody>
      </p:sp>
    </p:spTree>
    <p:extLst>
      <p:ext uri="{BB962C8B-B14F-4D97-AF65-F5344CB8AC3E}">
        <p14:creationId xmlns:p14="http://schemas.microsoft.com/office/powerpoint/2010/main" val="396687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u"/>
              <a:t>Is this easy/ hard? Is it easier/ harder to use Inuktitut/ Innuinaqtun than English?</a:t>
            </a:r>
            <a:endParaRPr lang="en-CA" dirty="0"/>
          </a:p>
        </p:txBody>
      </p:sp>
      <p:sp>
        <p:nvSpPr>
          <p:cNvPr id="4" name="Slide Number Placeholder 3"/>
          <p:cNvSpPr>
            <a:spLocks noGrp="1"/>
          </p:cNvSpPr>
          <p:nvPr>
            <p:ph type="sldNum" sz="quarter" idx="10"/>
          </p:nvPr>
        </p:nvSpPr>
        <p:spPr/>
        <p:txBody>
          <a:bodyPr rtlCol="0"/>
          <a:lstStyle/>
          <a:p>
            <a:pPr rtl="0"/>
            <a:fld id="{7172E426-A503-4E7D-A1D3-9238E89E20DE}" type="slidenum">
              <a:rPr lang="en-CA" smtClean="0"/>
              <a:t>12</a:t>
            </a:fld>
            <a:endParaRPr lang="en-CA"/>
          </a:p>
        </p:txBody>
      </p:sp>
    </p:spTree>
    <p:extLst>
      <p:ext uri="{BB962C8B-B14F-4D97-AF65-F5344CB8AC3E}">
        <p14:creationId xmlns:p14="http://schemas.microsoft.com/office/powerpoint/2010/main" val="234333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u"/>
              <a:t>Be specific.</a:t>
            </a:r>
          </a:p>
          <a:p>
            <a:pPr marL="171643" indent="-171643" rtl="0">
              <a:buFontTx/>
              <a:buChar char="-"/>
            </a:pPr>
            <a:r>
              <a:rPr lang="iu"/>
              <a:t>It’s ok if mummy or daddy helps you wipe after you go to the bathroom.</a:t>
            </a:r>
          </a:p>
          <a:p>
            <a:pPr marL="171643" indent="-171643" rtl="0">
              <a:buFontTx/>
              <a:buChar char="-"/>
            </a:pPr>
            <a:r>
              <a:rPr lang="iu"/>
              <a:t>It’s ok if the nurse or doctor needs to check your private parts, as long as mummy or daddy are there.</a:t>
            </a:r>
          </a:p>
          <a:p>
            <a:pPr marL="171643" indent="-171643" rtl="0">
              <a:buFontTx/>
              <a:buChar char="-"/>
            </a:pPr>
            <a:r>
              <a:rPr lang="iu"/>
              <a:t>It’s ok if someone is helping you get dressed.</a:t>
            </a:r>
          </a:p>
          <a:p>
            <a:pPr marL="171643" indent="-171643" rtl="0">
              <a:buFontTx/>
              <a:buChar char="-"/>
            </a:pPr>
            <a:r>
              <a:rPr lang="iu"/>
              <a:t>If someone asks you to touch their private parts, that’s not ok.</a:t>
            </a:r>
          </a:p>
          <a:p>
            <a:pPr marL="171643" indent="-171643" rtl="0">
              <a:buFontTx/>
              <a:buChar char="-"/>
            </a:pPr>
            <a:r>
              <a:rPr lang="iu"/>
              <a:t> </a:t>
            </a:r>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13</a:t>
            </a:fld>
            <a:endParaRPr lang="en-US"/>
          </a:p>
        </p:txBody>
      </p:sp>
    </p:spTree>
    <p:extLst>
      <p:ext uri="{BB962C8B-B14F-4D97-AF65-F5344CB8AC3E}">
        <p14:creationId xmlns:p14="http://schemas.microsoft.com/office/powerpoint/2010/main" val="361032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u"/>
              <a:t>Some family values might be – I want you to be older when you have sex. I want you to be married when you have sex. I want you to finish school before you have a baby. I want you to respect your partner.</a:t>
            </a:r>
          </a:p>
          <a:p>
            <a:pPr rtl="0"/>
            <a:endParaRPr lang="en-CA" baseline="0" dirty="0" smtClean="0"/>
          </a:p>
          <a:p>
            <a:pPr rtl="0"/>
            <a:r>
              <a:rPr lang="iu"/>
              <a:t>Around this age, they start to hear things from their friends. Better to hear them an adult who cares about them, to make sure the information is correct.</a:t>
            </a:r>
          </a:p>
          <a:p>
            <a:pPr rtl="0"/>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14</a:t>
            </a:fld>
            <a:endParaRPr lang="en-US"/>
          </a:p>
        </p:txBody>
      </p:sp>
    </p:spTree>
    <p:extLst>
      <p:ext uri="{BB962C8B-B14F-4D97-AF65-F5344CB8AC3E}">
        <p14:creationId xmlns:p14="http://schemas.microsoft.com/office/powerpoint/2010/main" val="65978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u"/>
              <a:t>“Safer sex” = if someone decides to have sex, how can they make it as safe as possible? Use condoms. Use birth control. Get tested regularly for STIs. Talk to their partner. </a:t>
            </a:r>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15</a:t>
            </a:fld>
            <a:endParaRPr lang="en-US"/>
          </a:p>
        </p:txBody>
      </p:sp>
    </p:spTree>
    <p:extLst>
      <p:ext uri="{BB962C8B-B14F-4D97-AF65-F5344CB8AC3E}">
        <p14:creationId xmlns:p14="http://schemas.microsoft.com/office/powerpoint/2010/main" val="244086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baseline="0" dirty="0" smtClean="0"/>
          </a:p>
          <a:p>
            <a:pPr rtl="0"/>
            <a:r>
              <a:rPr lang="iu"/>
              <a:t>You can do this as a large group, or in small groups – each group takes a question or two and comes up with some answers.</a:t>
            </a:r>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18</a:t>
            </a:fld>
            <a:endParaRPr lang="en-US"/>
          </a:p>
        </p:txBody>
      </p:sp>
    </p:spTree>
    <p:extLst>
      <p:ext uri="{BB962C8B-B14F-4D97-AF65-F5344CB8AC3E}">
        <p14:creationId xmlns:p14="http://schemas.microsoft.com/office/powerpoint/2010/main" val="196983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0"/>
          <a:lstStyle/>
          <a:p>
            <a:pPr rtl="0"/>
            <a:r>
              <a:rPr lang="iu"/>
              <a:t>Click to edit Master title style</a:t>
            </a:r>
            <a:endParaRPr lang="en-CA"/>
          </a:p>
        </p:txBody>
      </p:sp>
      <p:sp>
        <p:nvSpPr>
          <p:cNvPr id="3" name="Subtitle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u"/>
              <a:t>Click to edit Master subtitle style</a:t>
            </a:r>
            <a:endParaRPr lang="en-CA"/>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u"/>
              <a:t>Click to edit Master title style</a:t>
            </a:r>
            <a:endParaRPr lang="en-CA"/>
          </a:p>
        </p:txBody>
      </p:sp>
      <p:sp>
        <p:nvSpPr>
          <p:cNvPr id="3" name="Vertical Text Placeholder 2"/>
          <p:cNvSpPr>
            <a:spLocks noGrp="1"/>
          </p:cNvSpPr>
          <p:nvPr>
            <p:ph type="body" orient="vert" idx="1"/>
          </p:nvPr>
        </p:nvSpPr>
        <p:spPr/>
        <p:txBody>
          <a:bodyPr vert="eaVert" rtlCol="0"/>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rtlCol="0"/>
          <a:lstStyle/>
          <a:p>
            <a:pPr rtl="0"/>
            <a:r>
              <a:rPr lang="iu"/>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rtlCol="0"/>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u"/>
              <a:t>Click to edit Master title style</a:t>
            </a:r>
            <a:endParaRPr lang="en-CA"/>
          </a:p>
        </p:txBody>
      </p:sp>
      <p:sp>
        <p:nvSpPr>
          <p:cNvPr id="3" name="Content Placeholder 2"/>
          <p:cNvSpPr>
            <a:spLocks noGrp="1"/>
          </p:cNvSpPr>
          <p:nvPr>
            <p:ph idx="1"/>
          </p:nvPr>
        </p:nvSpPr>
        <p:spPr/>
        <p:txBody>
          <a:bodyPr rtlCol="0"/>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pPr rtl="0"/>
            <a:r>
              <a:rPr lang="iu"/>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u"/>
              <a:t>Click to edit Master text styles</a:t>
            </a:r>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u"/>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5" name="Date Placeholder 4"/>
          <p:cNvSpPr>
            <a:spLocks noGrp="1"/>
          </p:cNvSpPr>
          <p:nvPr>
            <p:ph type="dt" sz="half" idx="10"/>
          </p:nvPr>
        </p:nvSpPr>
        <p:spPr/>
        <p:txBody>
          <a:bodyPr rtlCol="0"/>
          <a:lstStyle/>
          <a:p>
            <a:pPr rtl="0"/>
            <a:r>
              <a:rPr lang="en-CA" smtClean="0"/>
              <a:t>2017-12-14</a:t>
            </a:r>
            <a:endParaRPr lang="en-CA"/>
          </a:p>
        </p:txBody>
      </p:sp>
      <p:sp>
        <p:nvSpPr>
          <p:cNvPr id="6" name="Footer Placeholder 5"/>
          <p:cNvSpPr>
            <a:spLocks noGrp="1"/>
          </p:cNvSpPr>
          <p:nvPr>
            <p:ph type="ftr" sz="quarter" idx="11"/>
          </p:nvPr>
        </p:nvSpPr>
        <p:spPr/>
        <p:txBody>
          <a:bodyPr rtlCol="0"/>
          <a:lstStyle/>
          <a:p>
            <a:pPr rtl="0"/>
            <a:endParaRPr lang="en-CA"/>
          </a:p>
        </p:txBody>
      </p:sp>
      <p:sp>
        <p:nvSpPr>
          <p:cNvPr id="7" name="Slide Number Placeholder 6"/>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iu"/>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u"/>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u"/>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7" name="Date Placeholder 6"/>
          <p:cNvSpPr>
            <a:spLocks noGrp="1"/>
          </p:cNvSpPr>
          <p:nvPr>
            <p:ph type="dt" sz="half" idx="10"/>
          </p:nvPr>
        </p:nvSpPr>
        <p:spPr/>
        <p:txBody>
          <a:bodyPr rtlCol="0"/>
          <a:lstStyle/>
          <a:p>
            <a:pPr rtl="0"/>
            <a:r>
              <a:rPr lang="en-CA" smtClean="0"/>
              <a:t>2017-12-14</a:t>
            </a:r>
            <a:endParaRPr lang="en-CA"/>
          </a:p>
        </p:txBody>
      </p:sp>
      <p:sp>
        <p:nvSpPr>
          <p:cNvPr id="8" name="Footer Placeholder 7"/>
          <p:cNvSpPr>
            <a:spLocks noGrp="1"/>
          </p:cNvSpPr>
          <p:nvPr>
            <p:ph type="ftr" sz="quarter" idx="11"/>
          </p:nvPr>
        </p:nvSpPr>
        <p:spPr/>
        <p:txBody>
          <a:bodyPr rtlCol="0"/>
          <a:lstStyle/>
          <a:p>
            <a:pPr rtl="0"/>
            <a:endParaRPr lang="en-CA"/>
          </a:p>
        </p:txBody>
      </p:sp>
      <p:sp>
        <p:nvSpPr>
          <p:cNvPr id="9" name="Slide Number Placeholder 8"/>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u"/>
              <a:t>Click to edit Master title style</a:t>
            </a:r>
            <a:endParaRPr lang="en-CA"/>
          </a:p>
        </p:txBody>
      </p:sp>
      <p:sp>
        <p:nvSpPr>
          <p:cNvPr id="3" name="Date Placeholder 2"/>
          <p:cNvSpPr>
            <a:spLocks noGrp="1"/>
          </p:cNvSpPr>
          <p:nvPr>
            <p:ph type="dt" sz="half" idx="10"/>
          </p:nvPr>
        </p:nvSpPr>
        <p:spPr/>
        <p:txBody>
          <a:bodyPr rtlCol="0"/>
          <a:lstStyle/>
          <a:p>
            <a:pPr rtl="0"/>
            <a:r>
              <a:rPr lang="en-CA" smtClean="0"/>
              <a:t>2017-12-14</a:t>
            </a:r>
            <a:endParaRPr lang="en-CA"/>
          </a:p>
        </p:txBody>
      </p:sp>
      <p:sp>
        <p:nvSpPr>
          <p:cNvPr id="4" name="Footer Placeholder 3"/>
          <p:cNvSpPr>
            <a:spLocks noGrp="1"/>
          </p:cNvSpPr>
          <p:nvPr>
            <p:ph type="ftr" sz="quarter" idx="11"/>
          </p:nvPr>
        </p:nvSpPr>
        <p:spPr/>
        <p:txBody>
          <a:bodyPr rtlCol="0"/>
          <a:lstStyle/>
          <a:p>
            <a:pPr rtl="0"/>
            <a:endParaRPr lang="en-CA"/>
          </a:p>
        </p:txBody>
      </p:sp>
      <p:sp>
        <p:nvSpPr>
          <p:cNvPr id="5" name="Slide Number Placeholder 4"/>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CA" smtClean="0"/>
              <a:t>2017-12-14</a:t>
            </a:r>
            <a:endParaRPr lang="en-CA"/>
          </a:p>
        </p:txBody>
      </p:sp>
      <p:sp>
        <p:nvSpPr>
          <p:cNvPr id="3" name="Footer Placeholder 2"/>
          <p:cNvSpPr>
            <a:spLocks noGrp="1"/>
          </p:cNvSpPr>
          <p:nvPr>
            <p:ph type="ftr" sz="quarter" idx="11"/>
          </p:nvPr>
        </p:nvSpPr>
        <p:spPr/>
        <p:txBody>
          <a:bodyPr rtlCol="0"/>
          <a:lstStyle/>
          <a:p>
            <a:pPr rtl="0"/>
            <a:endParaRPr lang="en-CA"/>
          </a:p>
        </p:txBody>
      </p:sp>
      <p:sp>
        <p:nvSpPr>
          <p:cNvPr id="4" name="Slide Number Placeholder 3"/>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pPr rtl="0"/>
            <a:r>
              <a:rPr lang="iu"/>
              <a:t>Click to edit Master title style</a:t>
            </a:r>
            <a:endParaRPr lang="en-CA"/>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u"/>
              <a:t>Click to edit Master text styles</a:t>
            </a:r>
          </a:p>
        </p:txBody>
      </p:sp>
      <p:sp>
        <p:nvSpPr>
          <p:cNvPr id="5" name="Date Placeholder 4"/>
          <p:cNvSpPr>
            <a:spLocks noGrp="1"/>
          </p:cNvSpPr>
          <p:nvPr>
            <p:ph type="dt" sz="half" idx="10"/>
          </p:nvPr>
        </p:nvSpPr>
        <p:spPr/>
        <p:txBody>
          <a:bodyPr rtlCol="0"/>
          <a:lstStyle/>
          <a:p>
            <a:pPr rtl="0"/>
            <a:r>
              <a:rPr lang="en-CA" smtClean="0"/>
              <a:t>2017-12-14</a:t>
            </a:r>
            <a:endParaRPr lang="en-CA"/>
          </a:p>
        </p:txBody>
      </p:sp>
      <p:sp>
        <p:nvSpPr>
          <p:cNvPr id="6" name="Footer Placeholder 5"/>
          <p:cNvSpPr>
            <a:spLocks noGrp="1"/>
          </p:cNvSpPr>
          <p:nvPr>
            <p:ph type="ftr" sz="quarter" idx="11"/>
          </p:nvPr>
        </p:nvSpPr>
        <p:spPr/>
        <p:txBody>
          <a:bodyPr rtlCol="0"/>
          <a:lstStyle/>
          <a:p>
            <a:pPr rtl="0"/>
            <a:endParaRPr lang="en-CA"/>
          </a:p>
        </p:txBody>
      </p:sp>
      <p:sp>
        <p:nvSpPr>
          <p:cNvPr id="7" name="Slide Number Placeholder 6"/>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pPr rtl="0"/>
            <a:r>
              <a:rPr lang="iu"/>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u"/>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u"/>
              <a:t>Click to edit Master text styles</a:t>
            </a:r>
          </a:p>
        </p:txBody>
      </p:sp>
      <p:sp>
        <p:nvSpPr>
          <p:cNvPr id="5" name="Date Placeholder 4"/>
          <p:cNvSpPr>
            <a:spLocks noGrp="1"/>
          </p:cNvSpPr>
          <p:nvPr>
            <p:ph type="dt" sz="half" idx="10"/>
          </p:nvPr>
        </p:nvSpPr>
        <p:spPr/>
        <p:txBody>
          <a:bodyPr rtlCol="0"/>
          <a:lstStyle/>
          <a:p>
            <a:pPr rtl="0"/>
            <a:r>
              <a:rPr lang="en-CA" smtClean="0"/>
              <a:t>2017-12-14</a:t>
            </a:r>
            <a:endParaRPr lang="en-CA"/>
          </a:p>
        </p:txBody>
      </p:sp>
      <p:sp>
        <p:nvSpPr>
          <p:cNvPr id="6" name="Footer Placeholder 5"/>
          <p:cNvSpPr>
            <a:spLocks noGrp="1"/>
          </p:cNvSpPr>
          <p:nvPr>
            <p:ph type="ftr" sz="quarter" idx="11"/>
          </p:nvPr>
        </p:nvSpPr>
        <p:spPr/>
        <p:txBody>
          <a:bodyPr rtlCol="0"/>
          <a:lstStyle/>
          <a:p>
            <a:pPr rtl="0"/>
            <a:endParaRPr lang="en-CA"/>
          </a:p>
        </p:txBody>
      </p:sp>
      <p:sp>
        <p:nvSpPr>
          <p:cNvPr id="7" name="Slide Number Placeholder 6"/>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iu"/>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CA" smtClean="0"/>
              <a:t>2017-12-14</a:t>
            </a:r>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arents.teachingsexualhealth.ca/topics/resources.html" TargetMode="External"/><Relationship Id="rId2" Type="http://schemas.openxmlformats.org/officeDocument/2006/relationships/hyperlink" Target="http://www.upworthy.com/5-everyday-ways-to-teach-your-kids-about-consent" TargetMode="External"/><Relationship Id="rId1" Type="http://schemas.openxmlformats.org/officeDocument/2006/relationships/slideLayout" Target="../slideLayouts/slideLayout2.xml"/><Relationship Id="rId4" Type="http://schemas.openxmlformats.org/officeDocument/2006/relationships/hyperlink" Target="http://www.inuithealthmatters.aboutkidshealth.c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667000"/>
            <a:ext cx="8305800" cy="2590800"/>
          </a:xfrm>
        </p:spPr>
        <p:txBody>
          <a:bodyPr rtlCol="0">
            <a:normAutofit/>
          </a:bodyPr>
          <a:lstStyle/>
          <a:p>
            <a:pPr rtl="0"/>
            <a:r>
              <a:rPr lang="iu" sz="4800" b="1" dirty="0">
                <a:latin typeface="Euphemia" panose="020B0503040102020104" pitchFamily="34" charset="0"/>
                <a:cs typeface="Arial" pitchFamily="34" charset="0"/>
              </a:rPr>
              <a:t>ᐅᖃᖃᑎᖃᖕᓂᖅ ᓄᑕᖅᑲᑦᑎᓐᓂᑦ ᓄᓕᐅᕐᓂᓕᕆᓂᖕᓂᑦ</a:t>
            </a:r>
            <a:endParaRPr lang="en-CA" sz="4800" b="1" dirty="0">
              <a:latin typeface="Euphemia" panose="020B0503040102020104" pitchFamily="34" charset="0"/>
              <a:cs typeface="Arial" pitchFamily="34" charset="0"/>
            </a:endParaRPr>
          </a:p>
        </p:txBody>
      </p:sp>
      <p:sp>
        <p:nvSpPr>
          <p:cNvPr id="3" name="Subtitle 2"/>
          <p:cNvSpPr>
            <a:spLocks noGrp="1"/>
          </p:cNvSpPr>
          <p:nvPr>
            <p:ph type="subTitle" idx="1"/>
          </p:nvPr>
        </p:nvSpPr>
        <p:spPr>
          <a:xfrm>
            <a:off x="228600" y="5257800"/>
            <a:ext cx="6927776" cy="1447800"/>
          </a:xfrm>
        </p:spPr>
        <p:txBody>
          <a:bodyPr rtlCol="0">
            <a:normAutofit/>
          </a:bodyPr>
          <a:lstStyle/>
          <a:p>
            <a:pPr algn="l" rtl="0"/>
            <a:r>
              <a:rPr lang="iu" sz="2400" i="1" dirty="0">
                <a:solidFill>
                  <a:schemeClr val="tx1"/>
                </a:solidFill>
                <a:latin typeface="Euphemia" panose="020B0503040102020104" pitchFamily="34" charset="0"/>
                <a:cs typeface="Arial" pitchFamily="34" charset="0"/>
              </a:rPr>
              <a:t>ᐅᓪᓗᖅ:</a:t>
            </a:r>
          </a:p>
          <a:p>
            <a:pPr algn="l" rtl="0"/>
            <a:r>
              <a:rPr lang="iu" sz="2400" i="1" dirty="0">
                <a:solidFill>
                  <a:schemeClr val="tx1"/>
                </a:solidFill>
                <a:latin typeface="Euphemia" panose="020B0503040102020104" pitchFamily="34" charset="0"/>
                <a:cs typeface="Arial" pitchFamily="34" charset="0"/>
              </a:rPr>
              <a:t>ᐅᖃᕆᐊᖅᑐᖅᓯᒪᔪᖅ:</a:t>
            </a: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16352"/>
          </a:xfrm>
        </p:spPr>
        <p:txBody>
          <a:bodyPr rtlCol="0">
            <a:normAutofit/>
          </a:bodyPr>
          <a:lstStyle/>
          <a:p>
            <a:pPr marL="0" indent="0" algn="ctr" rtl="0">
              <a:buNone/>
            </a:pPr>
            <a:r>
              <a:rPr lang="iu" b="1" dirty="0"/>
              <a:t>ᕿᑐᕐᙵᑦᑎᓐᓄᑦ ᐅᖃᓪᓚᖃᑦᑕᕈᑦᑕ ᐊᐃᑉᕋᕇᑦᑎᐊᖕᓂᓕᕆᓂᖕᒥᑦ ᐊᑑᑎᖃᕋᔭᖅᑐᖅ ᓄᑕᖅᑲᑦᑎᓐᓄᑦ ᐃᒫᒃ:</a:t>
            </a:r>
          </a:p>
          <a:p>
            <a:pPr marL="457200" lvl="1" indent="0" algn="ctr" rtl="0">
              <a:buNone/>
            </a:pPr>
            <a:r>
              <a:rPr lang="iu" dirty="0"/>
              <a:t>ᐊᑦᑕᕐᓇᕐᑐᒦᑦᑕᐃᓕᓂᖅ</a:t>
            </a:r>
          </a:p>
          <a:p>
            <a:pPr marL="457200" lvl="1" indent="0" algn="ctr" rtl="0">
              <a:buNone/>
            </a:pPr>
            <a:r>
              <a:rPr lang="iu" dirty="0"/>
              <a:t>ᖁᕕᐊᓱᖕᓂᖅ</a:t>
            </a:r>
          </a:p>
          <a:p>
            <a:pPr marL="457200" lvl="1" indent="0" algn="ctr" rtl="0">
              <a:buNone/>
            </a:pPr>
            <a:r>
              <a:rPr lang="iu" dirty="0"/>
              <a:t>ᖃᓄᐃᙱᑦᑎᐊᕐᓂᖅ</a:t>
            </a:r>
          </a:p>
          <a:p>
            <a:pPr marL="457200" lvl="1" indent="0" algn="ctr" rtl="0">
              <a:buNone/>
            </a:pPr>
            <a:r>
              <a:rPr lang="iu" dirty="0"/>
              <a:t>ᐃᓚᒌᑦᑎᐊᖕᓂᖃᕐᓗᓂ</a:t>
            </a:r>
          </a:p>
          <a:p>
            <a:pPr marL="457200" lvl="1" indent="0" algn="ctr" rtl="0">
              <a:buNone/>
            </a:pPr>
            <a:r>
              <a:rPr lang="iu" dirty="0"/>
              <a:t>ᑎᒥᒥᓂᒃ ᓈᒻᒪᒍᓱᒡᓗᓂ</a:t>
            </a:r>
          </a:p>
          <a:p>
            <a:pPr marL="457200" lvl="1" indent="0" algn="ctr" rtl="0">
              <a:buNone/>
            </a:pPr>
            <a:r>
              <a:rPr lang="iu" dirty="0"/>
              <a:t>ᓄᑕᖅᑭᐅᓕᕐᓗᑎᒃ ᐱᔪᓐᓴᕐᓯᒍᑎᑦ</a:t>
            </a:r>
          </a:p>
          <a:p>
            <a:pPr marL="457200" lvl="1" indent="0" algn="ctr" rtl="0">
              <a:buNone/>
            </a:pPr>
            <a:r>
              <a:rPr lang="iu" dirty="0"/>
              <a:t>ᐅᑕᖅᑭᓗᑎᒃ ᓄᓕᐊᖕᓂᖕᒥᑦ</a:t>
            </a:r>
          </a:p>
        </p:txBody>
      </p:sp>
    </p:spTree>
    <p:extLst>
      <p:ext uri="{BB962C8B-B14F-4D97-AF65-F5344CB8AC3E}">
        <p14:creationId xmlns:p14="http://schemas.microsoft.com/office/powerpoint/2010/main" val="351113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endParaRPr lang="en-CA" dirty="0"/>
          </a:p>
        </p:txBody>
      </p:sp>
      <p:sp>
        <p:nvSpPr>
          <p:cNvPr id="3" name="Content Placeholder 2"/>
          <p:cNvSpPr>
            <a:spLocks noGrp="1"/>
          </p:cNvSpPr>
          <p:nvPr>
            <p:ph idx="1"/>
          </p:nvPr>
        </p:nvSpPr>
        <p:spPr/>
        <p:txBody>
          <a:bodyPr rtlCol="0">
            <a:normAutofit/>
          </a:bodyPr>
          <a:lstStyle/>
          <a:p>
            <a:pPr marL="0" indent="0" algn="ctr" rtl="0">
              <a:buNone/>
            </a:pPr>
            <a:r>
              <a:rPr lang="iu" sz="5400" dirty="0"/>
              <a:t>ᓄᑕᖅᑲᑦ ᒪᒃᑯᒃᑐᓪᓗ ᐊᔾᔨᒌᙱᑦᑑᑎᓂᒃ ᑐᓴᐅᒪᔭᕆᐊᓖᑦ ᐊᔾᔨᒌᙱᑦᑐᓂᑦ ᐅᑭᐅᖏᑦ ᒪᓕᒡᓗᒋᑦ</a:t>
            </a:r>
            <a:endParaRPr lang="en-CA" sz="5400" dirty="0"/>
          </a:p>
        </p:txBody>
      </p:sp>
    </p:spTree>
    <p:extLst>
      <p:ext uri="{BB962C8B-B14F-4D97-AF65-F5344CB8AC3E}">
        <p14:creationId xmlns:p14="http://schemas.microsoft.com/office/powerpoint/2010/main" val="1427289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t>ᐅᑭᐅᓖᑦ 0-2</a:t>
            </a:r>
            <a:endParaRPr lang="en-CA" sz="4000" dirty="0"/>
          </a:p>
        </p:txBody>
      </p:sp>
      <p:sp>
        <p:nvSpPr>
          <p:cNvPr id="3" name="Content Placeholder 2"/>
          <p:cNvSpPr>
            <a:spLocks noGrp="1"/>
          </p:cNvSpPr>
          <p:nvPr>
            <p:ph idx="1"/>
          </p:nvPr>
        </p:nvSpPr>
        <p:spPr/>
        <p:txBody>
          <a:bodyPr rtlCol="0"/>
          <a:lstStyle/>
          <a:p>
            <a:pPr rtl="0"/>
            <a:r>
              <a:rPr lang="iu" sz="2800" dirty="0"/>
              <a:t>ᑎᒥᖏᑦᑕ ᑭᓲᓂᖏᓐᓂᑦ ᑕᐃᓯᔪᓐᓇᕐᓯᓗᓂ </a:t>
            </a:r>
          </a:p>
          <a:p>
            <a:pPr lvl="1" rtl="0"/>
            <a:r>
              <a:rPr lang="iu" sz="2400" dirty="0"/>
              <a:t>ᐅᓱᒃ, ᐅᒃᑐᒃ, ᐅᒃᐸᑎ, ᐃᕕᐊᖐᒃ</a:t>
            </a:r>
          </a:p>
          <a:p>
            <a:pPr marL="0" indent="0" rtl="0">
              <a:buNone/>
            </a:pPr>
            <a:endParaRPr lang="en-CA"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924"/>
          <a:stretch/>
        </p:blipFill>
        <p:spPr bwMode="auto">
          <a:xfrm>
            <a:off x="2987824" y="3339476"/>
            <a:ext cx="3298785" cy="34879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9568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t>ᐅᑭᐅᓖᑦ 2-7</a:t>
            </a:r>
            <a:endParaRPr lang="en-CA" sz="4000" dirty="0"/>
          </a:p>
        </p:txBody>
      </p:sp>
      <p:sp>
        <p:nvSpPr>
          <p:cNvPr id="3" name="Content Placeholder 2"/>
          <p:cNvSpPr>
            <a:spLocks noGrp="1"/>
          </p:cNvSpPr>
          <p:nvPr>
            <p:ph idx="1"/>
          </p:nvPr>
        </p:nvSpPr>
        <p:spPr/>
        <p:txBody>
          <a:bodyPr rtlCol="0">
            <a:normAutofit fontScale="92500" lnSpcReduction="20000"/>
          </a:bodyPr>
          <a:lstStyle/>
          <a:p>
            <a:pPr rtl="0"/>
            <a:r>
              <a:rPr lang="iu" sz="3500" dirty="0"/>
              <a:t>ᑭᒃᑯᑐᐃᓐᓇᓄᑦ ᑲᙳᓇᖅᑐᓪᓗ ᖃᓄᐃᓕᐅᖕᓂᐅᕙᒃᑐᓪᓗ.</a:t>
            </a:r>
          </a:p>
          <a:p>
            <a:pPr rtl="0"/>
            <a:r>
              <a:rPr lang="iu" sz="3500" dirty="0"/>
              <a:t>ᑭᖃ ᐊᒃᑐᕈᓐᓇᖅᐸᖏᑦ, ᖃᖓᓗ. ᐅᖃᑦᑎᐊᖃᑦᑕᕐᓗᑎᑦ!</a:t>
            </a:r>
          </a:p>
          <a:p>
            <a:pPr rtl="0"/>
            <a:r>
              <a:rPr lang="iu" sz="3500" dirty="0"/>
              <a:t>ᐊᑦᑕᖕᓇᙱᑦᑐᑦ ᐊᑦᑕᖕᓇᖅᑐᑎᒍᓪᓗ ᐊᒃᑐᖅᑕᐅᓂᖅ. ᐅᖃᐅᑎᓯᒪᒃᑭᑦ ᐅᖃᓛᖁᓗᒋᑦ, ᓂᙵᔾᔮᖏᓐᓂᕋᕐᓗᑎᓪᓗ, ᑕᐃᒪᐃᑎᑦᑎᖏᓐᓂᕋᕐᓗᒋᓪᓗ.</a:t>
            </a:r>
          </a:p>
          <a:p>
            <a:pPr rtl="0"/>
            <a:r>
              <a:rPr lang="iu" sz="3500" dirty="0"/>
              <a:t>ᐃᓕᓴᕆᓗᒋᑦ ᐊᑦᑎᕐᓗᒋᓪᓗ ᐃᒃᐱᒍᓱᖕᓂᕆᔭᑦ.</a:t>
            </a:r>
          </a:p>
          <a:p>
            <a:pPr rtl="0"/>
            <a:r>
              <a:rPr lang="iu" sz="3500" dirty="0"/>
              <a:t>ᑭᐅᓗᒋᑦ ᐊᐱᖅᑯᑎᑦ.</a:t>
            </a:r>
          </a:p>
          <a:p>
            <a:pPr rtl="0"/>
            <a:endParaRPr lang="en-CA" dirty="0"/>
          </a:p>
        </p:txBody>
      </p:sp>
    </p:spTree>
    <p:extLst>
      <p:ext uri="{BB962C8B-B14F-4D97-AF65-F5344CB8AC3E}">
        <p14:creationId xmlns:p14="http://schemas.microsoft.com/office/powerpoint/2010/main" val="32873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t>ᐅᑭᐅᓖᑦ 7-12</a:t>
            </a:r>
            <a:endParaRPr lang="en-CA" sz="4000" dirty="0"/>
          </a:p>
        </p:txBody>
      </p:sp>
      <p:sp>
        <p:nvSpPr>
          <p:cNvPr id="3" name="Content Placeholder 2"/>
          <p:cNvSpPr>
            <a:spLocks noGrp="1"/>
          </p:cNvSpPr>
          <p:nvPr>
            <p:ph idx="1"/>
          </p:nvPr>
        </p:nvSpPr>
        <p:spPr>
          <a:xfrm>
            <a:off x="457200" y="1600200"/>
            <a:ext cx="5266928" cy="4525963"/>
          </a:xfrm>
        </p:spPr>
        <p:txBody>
          <a:bodyPr rtlCol="0">
            <a:normAutofit/>
          </a:bodyPr>
          <a:lstStyle/>
          <a:p>
            <a:pPr rtl="0"/>
            <a:r>
              <a:rPr lang="iu" sz="2800" dirty="0"/>
              <a:t>ᖃᓄᖅ ᓄᑕᕋᓛᑦ ᐱᑕᖃᓕᓲᖑᓂᖏᑦ</a:t>
            </a:r>
          </a:p>
          <a:p>
            <a:pPr rtl="0"/>
            <a:r>
              <a:rPr lang="iu" sz="2800" dirty="0"/>
              <a:t>ᐃᓚᒌᓄ ᐱᓪᓚᕆᒋᔭᑦ ᓂᕆᐅᒋᔭᓪᓗ</a:t>
            </a:r>
          </a:p>
          <a:p>
            <a:pPr rtl="0"/>
            <a:r>
              <a:rPr lang="iu" sz="2800" dirty="0"/>
              <a:t>ᐃᒻᒥᒥ ᐃᓱᒪᒋᔭᒥᑦ ᐱᕈᖅᓴᐃᓂᖅ</a:t>
            </a:r>
          </a:p>
          <a:p>
            <a:pPr rtl="0"/>
            <a:r>
              <a:rPr lang="iu" sz="2800" dirty="0"/>
              <a:t>ᓄᑕᖅᑲ (ᐅᑭᐅᓖᑦ 8-9)</a:t>
            </a:r>
          </a:p>
          <a:p>
            <a:pPr rtl="0"/>
            <a:r>
              <a:rPr lang="iu" sz="2800" dirty="0"/>
              <a:t>ᓄᓕᐊᖕᓂᒃᑯᑦ ᖁᐱᕐᕆᔾᔪᑕᐅᓲᑦ ᓇᔾᔨᔾᔭᐃᒃᑯᑏᓪᓗ (ᐅᑭᐅᓖᑦ 10-12)</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43" r="63638"/>
          <a:stretch/>
        </p:blipFill>
        <p:spPr bwMode="auto">
          <a:xfrm>
            <a:off x="5861546" y="1898151"/>
            <a:ext cx="3076040" cy="29024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681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t>ᐅᑭᐅᓖᑦ 13-18</a:t>
            </a:r>
            <a:endParaRPr lang="en-CA" sz="4000" dirty="0"/>
          </a:p>
        </p:txBody>
      </p:sp>
      <p:sp>
        <p:nvSpPr>
          <p:cNvPr id="3" name="Content Placeholder 2"/>
          <p:cNvSpPr>
            <a:spLocks noGrp="1"/>
          </p:cNvSpPr>
          <p:nvPr>
            <p:ph idx="1"/>
          </p:nvPr>
        </p:nvSpPr>
        <p:spPr/>
        <p:txBody>
          <a:bodyPr rtlCol="0">
            <a:normAutofit/>
          </a:bodyPr>
          <a:lstStyle/>
          <a:p>
            <a:pPr rtl="0"/>
            <a:r>
              <a:rPr lang="iu" sz="2800" dirty="0"/>
              <a:t>ᐱᒋᐊᖅᑎᑦᑎᓂᖅ ᐅᖃᖃᑎᒌᖕᓂᕐᒥᒃ</a:t>
            </a:r>
          </a:p>
          <a:p>
            <a:pPr rtl="0"/>
            <a:r>
              <a:rPr lang="iu" sz="2800" dirty="0"/>
              <a:t>ᓇᓗᓇᐃᔭᕆᐊᒃᑲᓐᓂᕐᓯᒪᔪᑦ − ᓄᓕᐊᖕᓂᒃᑯᑦ ᖁᐱᕐᕆᔾᔪᑕᐅᓲᑦ ᓇᔾᔨᔾᔭᐃᒃᑯᑏᓪᓗ</a:t>
            </a:r>
          </a:p>
          <a:p>
            <a:pPr rtl="0"/>
            <a:r>
              <a:rPr lang="iu" sz="2800" dirty="0"/>
              <a:t>ᐱᐅᔪᑦ ᓈᒻᒪᙱᑦᑐᓪᓗ ᐊᐃᑉᐸᕇᖕᓃᑦ</a:t>
            </a:r>
          </a:p>
          <a:p>
            <a:pPr rtl="0"/>
            <a:r>
              <a:rPr lang="iu" sz="2800" dirty="0"/>
              <a:t>ᖃᓄᐃᓕᐅᖕᓂᖅ − ᓇᓗᓇᐃᔭᑦᑎᐊᕐᓗᒍ!</a:t>
            </a:r>
          </a:p>
          <a:p>
            <a:pPr rtl="0"/>
            <a:r>
              <a:rPr lang="iu" sz="2800" dirty="0"/>
              <a:t>ᐃᒻᒥᒥ ᐃᓱᒪᒋᔭᒥᑦ ᐱᕈᖅᓴᐃᓂᖅ</a:t>
            </a:r>
          </a:p>
          <a:p>
            <a:pPr rtl="0"/>
            <a:r>
              <a:rPr lang="iu" sz="2800" dirty="0"/>
              <a:t>ᐊᑦᑕᖕᓇᖅᑕᐃᓕᒪᑦᑎᑦᑎᒃᑲᓐᓂᖕᓂᖅ</a:t>
            </a:r>
          </a:p>
          <a:p>
            <a:pPr rtl="0"/>
            <a:r>
              <a:rPr lang="iu" sz="2800" dirty="0"/>
              <a:t>ᐱᓕᒻᒪᒃᓴᐃᓗᑎᒃ, ᐃᓚᐅᓗᓂ ᑐᓴᐅᒪᖃᑦᑕᐅᑎᓂᓕᕆᓂᖅ</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08" r="64304"/>
          <a:stretch/>
        </p:blipFill>
        <p:spPr bwMode="auto">
          <a:xfrm>
            <a:off x="6394306" y="4343399"/>
            <a:ext cx="2746803" cy="24792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32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3048000" cy="1143000"/>
          </a:xfrm>
        </p:spPr>
        <p:txBody>
          <a:bodyPr rtlCol="0">
            <a:noAutofit/>
          </a:bodyPr>
          <a:lstStyle/>
          <a:p>
            <a:pPr rtl="0"/>
            <a:r>
              <a:rPr lang="iu" sz="2400" dirty="0"/>
              <a:t>ᐅᑭᐅᕆᔭᑦ ᐊᖏᕈᓐᓇᖅᑐᑦ ᓄᓕᐊᖃᑦᑕᓕᖕᓂᖕᒧᑦ</a:t>
            </a:r>
            <a:endParaRPr lang="en-CA"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10886"/>
            <a:ext cx="4648200" cy="6863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588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t>ᖃᐅᔨᒪᔭᒃᓴᑦ ᐊᖓᔪᖅᑳᓄᑦ</a:t>
            </a:r>
            <a:endParaRPr lang="en-CA" sz="4000" dirty="0"/>
          </a:p>
        </p:txBody>
      </p:sp>
      <p:sp>
        <p:nvSpPr>
          <p:cNvPr id="3" name="Content Placeholder 2"/>
          <p:cNvSpPr>
            <a:spLocks noGrp="1"/>
          </p:cNvSpPr>
          <p:nvPr>
            <p:ph idx="1"/>
          </p:nvPr>
        </p:nvSpPr>
        <p:spPr>
          <a:xfrm>
            <a:off x="755576" y="1340768"/>
            <a:ext cx="7920880" cy="3168352"/>
          </a:xfrm>
        </p:spPr>
        <p:txBody>
          <a:bodyPr rtlCol="0">
            <a:normAutofit/>
          </a:bodyPr>
          <a:lstStyle/>
          <a:p>
            <a:pPr rtl="0"/>
            <a:r>
              <a:rPr lang="iu" sz="2400" dirty="0"/>
              <a:t>ᓱᓕᓗᑎᑦ, ᐅᒃᑯᐃᖓᓗᑎᑦ ᑐᙵᓇᕐᓗᑎᓪᓗ</a:t>
            </a:r>
          </a:p>
          <a:p>
            <a:pPr rtl="0"/>
            <a:r>
              <a:rPr lang="iu" sz="2400" dirty="0"/>
              <a:t>ᒥᑖᕈᓐᓇᕐᓗᑎᑦ</a:t>
            </a:r>
          </a:p>
          <a:p>
            <a:pPr rtl="0"/>
            <a:r>
              <a:rPr lang="iu" sz="2400" dirty="0"/>
              <a:t>ᐃᓱᒫᓗᙱᓪᓗᑎᑦ ᐅᖃᐅᓯᕆᔭᔅᓯ ᐱᐅᓪᓚᕆᙱᑉᐸᑦ</a:t>
            </a:r>
          </a:p>
          <a:p>
            <a:pPr rtl="0"/>
            <a:r>
              <a:rPr lang="iu" sz="2400" dirty="0"/>
              <a:t>ᐊᑐᕐᐸᒡᓗᒋᑦ ᑕᓚᕖᓴᒃᑰᖅᑐᓂᑦ, ᑐᓴᖕᓈᓂᖕᓂᑦ, ᐱᕙᓪᓕᐊᔪᓂᑦ, ᐊᑐᕐᑕᐅᓪᓚᕆᒃᑐᓂᓪᓗ ᐅᖃᓪᓚᒋᐊᕈᑎᖃᖕᓂᖕᒥᑦ.</a:t>
            </a:r>
          </a:p>
          <a:p>
            <a:pPr rtl="0"/>
            <a:r>
              <a:rPr lang="iu" sz="2400" dirty="0"/>
              <a:t>ᑐᓴᐅᒪᑎᓪᓗᒋᑦ ᐃᓚᒋᔭᖕᓄ ᐱᓪᓚᕆᒋᔭᑦ ᓂᕆᐅᒋᔭᓪᓗ.</a:t>
            </a:r>
            <a:endParaRPr lang="en-CA" sz="24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490892"/>
            <a:ext cx="5616624" cy="236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45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3200" dirty="0"/>
              <a:t>ᐱᓕᕆᐊᒃᓴᖅ 1: ᐱᓱᖃᑎᒌᖕᓂᖅ ᐳᓛᕐᕕᖕᒥᑦ</a:t>
            </a:r>
            <a:r>
              <a:rPr lang="en-CA" sz="3200" dirty="0" smtClean="0"/>
              <a:t/>
            </a:r>
            <a:br>
              <a:rPr lang="en-CA" sz="3200" dirty="0" smtClean="0"/>
            </a:br>
            <a:r>
              <a:rPr lang="iu" sz="3200" dirty="0"/>
              <a:t>ᐊᐱᖅᑯᑕᐅᒐᔪᒃᑐᑦ ᓄᑕᖅᑲᓄᑦ!</a:t>
            </a:r>
            <a:endParaRPr lang="en-CA" sz="3200" dirty="0"/>
          </a:p>
        </p:txBody>
      </p:sp>
      <p:sp>
        <p:nvSpPr>
          <p:cNvPr id="3" name="Content Placeholder 2"/>
          <p:cNvSpPr>
            <a:spLocks noGrp="1"/>
          </p:cNvSpPr>
          <p:nvPr>
            <p:ph idx="1"/>
          </p:nvPr>
        </p:nvSpPr>
        <p:spPr>
          <a:xfrm>
            <a:off x="457200" y="1447800"/>
            <a:ext cx="8229600" cy="5181600"/>
          </a:xfrm>
        </p:spPr>
        <p:txBody>
          <a:bodyPr rtlCol="0">
            <a:normAutofit/>
          </a:bodyPr>
          <a:lstStyle/>
          <a:p>
            <a:pPr rtl="0"/>
            <a:r>
              <a:rPr lang="iu" sz="2800" dirty="0"/>
              <a:t>ᑲᑎᙵᐅᖅᑐᑦ ᐅᑭᐅᑎᒍᑦ ᒪᓕᒡᓗᑎᒃ ᑭᐅᖃᑦᑕᖕᓂᐊᖅᑐᑦ ᐅᑯᓄᖓ ᐊᐱᖅᑯᑎᓄᑦ:</a:t>
            </a:r>
          </a:p>
          <a:p>
            <a:pPr lvl="1" rtl="0"/>
            <a:r>
              <a:rPr lang="iu" sz="2400" dirty="0"/>
              <a:t>ᐊᐱᖅᑯᑦ 1</a:t>
            </a:r>
          </a:p>
          <a:p>
            <a:pPr lvl="1" rtl="0"/>
            <a:r>
              <a:rPr lang="iu" sz="2400" dirty="0"/>
              <a:t>ᐊᐱᖅᑯᑦ 2</a:t>
            </a:r>
          </a:p>
          <a:p>
            <a:pPr lvl="1" rtl="0"/>
            <a:r>
              <a:rPr lang="iu" sz="2400" dirty="0"/>
              <a:t>ᐊᐱᖅᑯᑦ 3</a:t>
            </a:r>
          </a:p>
        </p:txBody>
      </p:sp>
    </p:spTree>
    <p:extLst>
      <p:ext uri="{BB962C8B-B14F-4D97-AF65-F5344CB8AC3E}">
        <p14:creationId xmlns:p14="http://schemas.microsoft.com/office/powerpoint/2010/main" val="1727077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t>ᐱᓕᕆᐊᒃᓴᖅ 2: ᐃᓕᑦᑎᑦᑎᔾᔪᑏᑦ</a:t>
            </a:r>
            <a:endParaRPr lang="en-CA" sz="4000" dirty="0"/>
          </a:p>
        </p:txBody>
      </p:sp>
      <p:sp>
        <p:nvSpPr>
          <p:cNvPr id="3" name="Content Placeholder 2"/>
          <p:cNvSpPr>
            <a:spLocks noGrp="1"/>
          </p:cNvSpPr>
          <p:nvPr>
            <p:ph idx="1"/>
          </p:nvPr>
        </p:nvSpPr>
        <p:spPr/>
        <p:txBody>
          <a:bodyPr rtlCol="0">
            <a:normAutofit/>
          </a:bodyPr>
          <a:lstStyle/>
          <a:p>
            <a:pPr rtl="0"/>
            <a:r>
              <a:rPr lang="iu" sz="2800" dirty="0"/>
              <a:t>ᑲᑎᙵᐅᖅᑐᑦ ᑐᓂᐅᖅᑲᖅᑕᐅᕗᑦ "ᐃᓕᑦᑎᑦᑎᔪᑎᓂᑦ" ᖃᓄᐃᓕᐅᒐᒃᓴᓂᑦ</a:t>
            </a:r>
          </a:p>
          <a:p>
            <a:pPr rtl="0"/>
            <a:r>
              <a:rPr lang="iu" sz="2800" dirty="0"/>
              <a:t>ᑖᒃᑯᐊ ᖃᓄᐃᓕᐅᕋᖕᔭᖕᒪᖔᖏᑦ ᐊᖓᔪᖅᑲᐅᓗᑎᒃ/ᐸᖅᑭᔨᐅᓗᑎ</a:t>
            </a:r>
          </a:p>
          <a:p>
            <a:pPr rtl="0"/>
            <a:r>
              <a:rPr lang="iu" sz="2800" dirty="0"/>
              <a:t>ᑖᒃᑯᐊ ᑲᑎᙵᐅᖅᑐᑦ ᐱᙳᐊᕐᓂᐊᕐᐸᒡᓗ ᖃᓄᐃᓕᐅᒐᒃᓴᑎᒃ ᑭᐅᔾᔪᓯᖏᓪᓗ ᑕᒪᐃᓐᓄᑦ ᑲᑎᑉᐸᑕ ᐊᓯᖏᓐᓄᑦ</a:t>
            </a:r>
            <a:endParaRPr lang="en-CA" sz="2800" dirty="0"/>
          </a:p>
        </p:txBody>
      </p:sp>
    </p:spTree>
    <p:extLst>
      <p:ext uri="{BB962C8B-B14F-4D97-AF65-F5344CB8AC3E}">
        <p14:creationId xmlns:p14="http://schemas.microsoft.com/office/powerpoint/2010/main" val="181446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143000"/>
          </a:xfrm>
        </p:spPr>
        <p:txBody>
          <a:bodyPr rtlCol="0">
            <a:normAutofit/>
          </a:bodyPr>
          <a:lstStyle/>
          <a:p>
            <a:pPr algn="ctr" rtl="0"/>
            <a:r>
              <a:rPr lang="iu" sz="4000" b="1" dirty="0"/>
              <a:t>ᐅᓪᓗᒥ ᑲᑎᒪᔾᔪᑎᒃᓴᑦ</a:t>
            </a:r>
            <a:endParaRPr lang="en-US" sz="4000" b="1" dirty="0"/>
          </a:p>
        </p:txBody>
      </p:sp>
      <p:sp>
        <p:nvSpPr>
          <p:cNvPr id="3075" name="Rectangle 3"/>
          <p:cNvSpPr>
            <a:spLocks noGrp="1" noChangeArrowheads="1"/>
          </p:cNvSpPr>
          <p:nvPr>
            <p:ph idx="1"/>
          </p:nvPr>
        </p:nvSpPr>
        <p:spPr>
          <a:xfrm>
            <a:off x="609600" y="1844824"/>
            <a:ext cx="7696200" cy="4829248"/>
          </a:xfrm>
        </p:spPr>
        <p:txBody>
          <a:bodyPr rtlCol="0">
            <a:normAutofit/>
          </a:bodyPr>
          <a:lstStyle/>
          <a:p>
            <a:pPr rtl="0"/>
            <a:r>
              <a:rPr lang="iu" sz="2800" dirty="0"/>
              <a:t>ᐃᓕᑦᑎᓗᑕ ᐅᖃᐅᓯᖃᓕᕌᖓᑕ "ᓄᓕᐊᖕᓂᓕᕆᓂᖕᒥᑦ" "ᐊᐃᑉᐸᕇᑦᑎᐊᖕᓂᓕᕆᓂᖕᒥᓪᓗ".</a:t>
            </a:r>
          </a:p>
          <a:p>
            <a:pPr rtl="0"/>
            <a:r>
              <a:rPr lang="iu" sz="2800" dirty="0"/>
              <a:t>ᐃᓕᑦᑎᓗᑕ ᖃᓄᖅ ᓄᑕᖅᑲᑦᑎᓐᓄᑦ ᐅᖃᓪᓚᖃᑦᑕᕆᐊᖃᖕᒪᖔᑦᑕ ᓄᓕᐊᖕᓂᓕᕆᓂᖕᓂᑦ ᐊᔾᔨᒌᙱᑦᑑᑎᓄᑦ ᐅᑭᐅᓕᖕᓄᑦ.</a:t>
            </a:r>
          </a:p>
          <a:p>
            <a:pPr rtl="0"/>
            <a:r>
              <a:rPr lang="iu" sz="2800" dirty="0"/>
              <a:t>ᑭᐅᓕᒻᒪᒃᓴᖕᓂᖅ ᐊᐱᖅᑯᑕᐅᓲᓂᑦ ᓄᑕᖅᑲᓄᑦ.</a:t>
            </a:r>
          </a:p>
        </p:txBody>
      </p:sp>
      <p:sp>
        <p:nvSpPr>
          <p:cNvPr id="4" name="TextBox 3"/>
          <p:cNvSpPr txBox="1"/>
          <p:nvPr/>
        </p:nvSpPr>
        <p:spPr>
          <a:xfrm>
            <a:off x="457200" y="5695890"/>
            <a:ext cx="3581400" cy="261610"/>
          </a:xfrm>
          <a:prstGeom prst="rect">
            <a:avLst/>
          </a:prstGeom>
          <a:noFill/>
        </p:spPr>
        <p:txBody>
          <a:bodyPr wrap="square" rtlCol="0">
            <a:spAutoFit/>
          </a:bodyPr>
          <a:lstStyle/>
          <a:p>
            <a:pPr rtl="0"/>
            <a:endParaRPr lang="en-US" sz="1100" dirty="0">
              <a:solidFill>
                <a:prstClr val="black"/>
              </a:solidFill>
            </a:endParaRPr>
          </a:p>
        </p:txBody>
      </p:sp>
    </p:spTree>
    <p:extLst>
      <p:ext uri="{BB962C8B-B14F-4D97-AF65-F5344CB8AC3E}">
        <p14:creationId xmlns:p14="http://schemas.microsoft.com/office/powerpoint/2010/main" val="3757994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endParaRPr lang="en-CA" dirty="0"/>
          </a:p>
        </p:txBody>
      </p:sp>
      <p:sp>
        <p:nvSpPr>
          <p:cNvPr id="3" name="Content Placeholder 2"/>
          <p:cNvSpPr>
            <a:spLocks noGrp="1"/>
          </p:cNvSpPr>
          <p:nvPr>
            <p:ph idx="1"/>
          </p:nvPr>
        </p:nvSpPr>
        <p:spPr/>
        <p:txBody>
          <a:bodyPr rtlCol="0">
            <a:normAutofit/>
          </a:bodyPr>
          <a:lstStyle/>
          <a:p>
            <a:pPr marL="0" indent="0" algn="ctr" rtl="0">
              <a:buNone/>
            </a:pPr>
            <a:r>
              <a:rPr lang="iu" sz="5400" dirty="0"/>
              <a:t>ᐱᕈᖅᓴᐃᔪᓐᓇᖅᐳᒍᑦ ᓄᑕᖅᑲᑦᑎᓐᓂᑦ ᖁᕕᐊᓱᒡᓗᑎ, ᖃᓄᐃᙱᑦᑎᐊᕐᓗᑎᒃ, ᐊᑦᑕᖕᓇᙱᑦᑐᒦᓪᓗᑎᒡᓗ!</a:t>
            </a:r>
          </a:p>
        </p:txBody>
      </p:sp>
    </p:spTree>
    <p:extLst>
      <p:ext uri="{BB962C8B-B14F-4D97-AF65-F5344CB8AC3E}">
        <p14:creationId xmlns:p14="http://schemas.microsoft.com/office/powerpoint/2010/main" val="1678526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t>ᑐᑭᓯᒋᐊᒃᑲᓐᓂᕈᒪᒍᕕᑦ</a:t>
            </a:r>
            <a:endParaRPr lang="en-CA" sz="4000" dirty="0"/>
          </a:p>
        </p:txBody>
      </p:sp>
      <p:sp>
        <p:nvSpPr>
          <p:cNvPr id="3" name="Content Placeholder 2"/>
          <p:cNvSpPr>
            <a:spLocks noGrp="1"/>
          </p:cNvSpPr>
          <p:nvPr>
            <p:ph idx="1"/>
          </p:nvPr>
        </p:nvSpPr>
        <p:spPr/>
        <p:txBody>
          <a:bodyPr rtlCol="0"/>
          <a:lstStyle/>
          <a:p>
            <a:pPr rtl="0"/>
            <a:r>
              <a:rPr lang="iu" sz="2800" dirty="0">
                <a:hlinkClick r:id="rId2"/>
              </a:rPr>
              <a:t>http://www.upworthy.com/5-everyday-ways-to-teach-your-kids-about-consent</a:t>
            </a:r>
            <a:endParaRPr lang="en-CA" sz="2800" dirty="0" smtClean="0"/>
          </a:p>
          <a:p>
            <a:pPr rtl="0"/>
            <a:r>
              <a:rPr lang="iu" sz="2800" dirty="0">
                <a:hlinkClick r:id="rId3"/>
              </a:rPr>
              <a:t>http://parents.teachingsexualhealth.ca/topics/resources.html</a:t>
            </a:r>
            <a:r>
              <a:rPr lang="iu" sz="2800" dirty="0"/>
              <a:t> </a:t>
            </a:r>
          </a:p>
          <a:p>
            <a:pPr rtl="0"/>
            <a:r>
              <a:rPr lang="iu" sz="2800" dirty="0">
                <a:hlinkClick r:id="rId4"/>
              </a:rPr>
              <a:t>www.inuithealthmatters.aboutkidshealth.ca/</a:t>
            </a:r>
            <a:r>
              <a:rPr lang="iu" sz="2800" dirty="0"/>
              <a:t> </a:t>
            </a:r>
          </a:p>
          <a:p>
            <a:pPr rtl="0"/>
            <a:endParaRPr lang="en-CA" dirty="0"/>
          </a:p>
        </p:txBody>
      </p:sp>
    </p:spTree>
    <p:extLst>
      <p:ext uri="{BB962C8B-B14F-4D97-AF65-F5344CB8AC3E}">
        <p14:creationId xmlns:p14="http://schemas.microsoft.com/office/powerpoint/2010/main" val="56696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rtlCol="0">
            <a:normAutofit/>
          </a:bodyPr>
          <a:lstStyle/>
          <a:p>
            <a:pPr rtl="0"/>
            <a:r>
              <a:rPr lang="iu" sz="5400" dirty="0"/>
              <a:t>ᐊᐱᖅᑯᑎᒃᓴᑦ?</a:t>
            </a:r>
          </a:p>
        </p:txBody>
      </p:sp>
      <p:sp>
        <p:nvSpPr>
          <p:cNvPr id="21507" name="Content Placeholder 2"/>
          <p:cNvSpPr>
            <a:spLocks noGrp="1"/>
          </p:cNvSpPr>
          <p:nvPr>
            <p:ph idx="1"/>
          </p:nvPr>
        </p:nvSpPr>
        <p:spPr>
          <a:xfrm>
            <a:off x="457200" y="2895600"/>
            <a:ext cx="8229600" cy="3230563"/>
          </a:xfrm>
        </p:spPr>
        <p:txBody>
          <a:bodyPr rtlCol="0">
            <a:normAutofit/>
          </a:bodyPr>
          <a:lstStyle/>
          <a:p>
            <a:pPr marL="0" indent="0" algn="ctr" rtl="0">
              <a:buFontTx/>
              <a:buNone/>
            </a:pPr>
            <a:r>
              <a:rPr lang="iu" sz="4800" dirty="0"/>
              <a:t>ᖁᔭᓐᓇᒦᒃ!</a:t>
            </a:r>
          </a:p>
        </p:txBody>
      </p:sp>
    </p:spTree>
    <p:extLst>
      <p:ext uri="{BB962C8B-B14F-4D97-AF65-F5344CB8AC3E}">
        <p14:creationId xmlns:p14="http://schemas.microsoft.com/office/powerpoint/2010/main" val="442546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1143000"/>
          </a:xfrm>
        </p:spPr>
        <p:txBody>
          <a:bodyPr rtlCol="0">
            <a:normAutofit/>
          </a:bodyPr>
          <a:lstStyle/>
          <a:p>
            <a:pPr algn="ctr" rtl="0"/>
            <a:r>
              <a:rPr lang="iu" sz="4000" b="1" dirty="0"/>
              <a:t>ᑲᑎᙵᔪᓄᑦ ᐊᖏᕈᑎ</a:t>
            </a:r>
            <a:endParaRPr lang="en-US" sz="4000" b="1" dirty="0"/>
          </a:p>
        </p:txBody>
      </p:sp>
      <p:sp>
        <p:nvSpPr>
          <p:cNvPr id="3075" name="Rectangle 3"/>
          <p:cNvSpPr>
            <a:spLocks noGrp="1" noChangeArrowheads="1"/>
          </p:cNvSpPr>
          <p:nvPr>
            <p:ph idx="1"/>
          </p:nvPr>
        </p:nvSpPr>
        <p:spPr>
          <a:xfrm>
            <a:off x="457200" y="990600"/>
            <a:ext cx="8229600" cy="5318720"/>
          </a:xfrm>
        </p:spPr>
        <p:txBody>
          <a:bodyPr rtlCol="0">
            <a:normAutofit/>
          </a:bodyPr>
          <a:lstStyle/>
          <a:p>
            <a:pPr marL="0" indent="0" rtl="0">
              <a:lnSpc>
                <a:spcPct val="90000"/>
              </a:lnSpc>
              <a:spcBef>
                <a:spcPts val="600"/>
              </a:spcBef>
              <a:spcAft>
                <a:spcPts val="600"/>
              </a:spcAft>
              <a:buNone/>
            </a:pPr>
            <a:endParaRPr lang="en-US" dirty="0" smtClean="0"/>
          </a:p>
          <a:p>
            <a:pPr rtl="0"/>
            <a:r>
              <a:rPr lang="iu" sz="2800" dirty="0"/>
              <a:t>ᐊᐱᖅᑯᑎᓕᒫᑦ ᖃᓄᐃᙱᑦᑐᑦ, ᖃᖓᑐᐃᓐᓇᖅ.</a:t>
            </a:r>
          </a:p>
          <a:p>
            <a:pPr rtl="0"/>
            <a:r>
              <a:rPr lang="iu" sz="2800" dirty="0"/>
              <a:t>ᑭᓇᑐᐃᓐᓇᖅ ᐅᓂᒃᑳᕈᓂ ᐃᒡᓗᕈᓯᐅᑉ ᐃᓗᐊᓂ, ᐃᓗᐊᓃᖏᓐᓇᖕᓂᐊᕐᐳᖅ.</a:t>
            </a:r>
          </a:p>
          <a:p>
            <a:pPr rtl="0"/>
            <a:r>
              <a:rPr lang="iu" sz="2800" dirty="0"/>
              <a:t>ᐃᖅᑲᖅᑐᐃᓂᖃᙱᓪᓗᓂ − ᓇᖕᒥᓂᖅ ᐱᒻᒪᕆᐅᒋᔭᖃᕋᑦᑕ ᐅᐱᒋᔭᖃᖅᖢᑕᓗ.</a:t>
            </a:r>
          </a:p>
          <a:p>
            <a:pPr rtl="0"/>
            <a:r>
              <a:rPr lang="iu" sz="2800" dirty="0"/>
              <a:t>ᑲᑕᒃᓴᐃᓂᖃᙱᓪᓗᓂ.</a:t>
            </a:r>
          </a:p>
          <a:p>
            <a:pPr rtl="0">
              <a:lnSpc>
                <a:spcPct val="90000"/>
              </a:lnSpc>
              <a:spcBef>
                <a:spcPts val="600"/>
              </a:spcBef>
              <a:spcAft>
                <a:spcPts val="600"/>
              </a:spcAft>
            </a:pPr>
            <a:r>
              <a:rPr lang="iu" sz="2800" dirty="0"/>
              <a:t>ᖁᕕᐊᓱᒡᓗᓯ ᐃᓕᓐᓂᐊᕆᑦᑎ!</a:t>
            </a:r>
          </a:p>
          <a:p>
            <a:pPr rtl="0">
              <a:lnSpc>
                <a:spcPct val="90000"/>
              </a:lnSpc>
              <a:spcBef>
                <a:spcPts val="600"/>
              </a:spcBef>
              <a:spcAft>
                <a:spcPts val="600"/>
              </a:spcAft>
            </a:pPr>
            <a:r>
              <a:rPr lang="iu" sz="2800" dirty="0"/>
              <a:t>ᐃᒪᐃᓕᖓᔪᒥ ᑕᑯᒍᕕᑦ, ᑭᐅᓇᓱᖁᕙᑦᑎᒋᑦ ᐊᐱᖅᑯᑕᐅᔪᒥᑦ!</a:t>
            </a:r>
          </a:p>
        </p:txBody>
      </p:sp>
      <p:sp>
        <p:nvSpPr>
          <p:cNvPr id="4" name="TextBox 3"/>
          <p:cNvSpPr txBox="1"/>
          <p:nvPr/>
        </p:nvSpPr>
        <p:spPr>
          <a:xfrm>
            <a:off x="457200" y="5695890"/>
            <a:ext cx="3581400" cy="261610"/>
          </a:xfrm>
          <a:prstGeom prst="rect">
            <a:avLst/>
          </a:prstGeom>
          <a:noFill/>
        </p:spPr>
        <p:txBody>
          <a:bodyPr wrap="square" rtlCol="0">
            <a:spAutoFit/>
          </a:bodyPr>
          <a:lstStyle/>
          <a:p>
            <a:pPr rtl="0"/>
            <a:endParaRPr lang="en-US" sz="1100" dirty="0">
              <a:solidFill>
                <a:prstClr val="black"/>
              </a:solidFill>
            </a:endParaRPr>
          </a:p>
        </p:txBody>
      </p:sp>
      <p:pic>
        <p:nvPicPr>
          <p:cNvPr id="5" name="Picture 2" descr="C:\Documents and Settings\BClarke\Local Settings\Temporary Internet Files\Content.IE5\GNX79A81\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5502745"/>
            <a:ext cx="1119575" cy="132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606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b="1" dirty="0"/>
              <a:t>ᐃᓄᒻᒪᕆᒃᓴᐅᑏᑦ</a:t>
            </a:r>
            <a:endParaRPr lang="en-US" sz="4000" b="1" dirty="0"/>
          </a:p>
        </p:txBody>
      </p:sp>
      <p:sp>
        <p:nvSpPr>
          <p:cNvPr id="3" name="Content Placeholder 2"/>
          <p:cNvSpPr>
            <a:spLocks noGrp="1"/>
          </p:cNvSpPr>
          <p:nvPr>
            <p:ph idx="1"/>
          </p:nvPr>
        </p:nvSpPr>
        <p:spPr/>
        <p:txBody>
          <a:bodyPr rtlCol="0">
            <a:normAutofit/>
          </a:bodyPr>
          <a:lstStyle/>
          <a:p>
            <a:pPr marL="0" indent="0" rtl="0">
              <a:buNone/>
            </a:pPr>
            <a:r>
              <a:rPr lang="iu" sz="2800" dirty="0"/>
              <a:t>ᑮᓇᙳᐊᓕᐅᕐᓗᑎᑦ ᓂᐱᓲᑎᒍᑦ ᐊᓕᓚᔪᒃᑯᑦ − ᖃᓄᐃᒋᖕᒪᖔᑦ ᓄᑕᖅᑲᓄᑦ ᒪᒃᑯᒃᑐᓄᓪᓗ ᐅᖃᖃᑎᖃᖕᓂᖅ ᐊᐃᑉᐸᕇᑦᑎᐊᖕᓂᓕᕆᓂᖕᒥᑦ?</a:t>
            </a:r>
          </a:p>
          <a:p>
            <a:pPr marL="514350" indent="-514350" rtl="0">
              <a:buAutoNum type="arabicPeriod"/>
            </a:pPr>
            <a:endParaRPr lang="en-US" dirty="0"/>
          </a:p>
          <a:p>
            <a:pPr marL="0" indent="0" rtl="0">
              <a:buNone/>
            </a:pPr>
            <a:endParaRPr lang="en-US" dirty="0" smtClean="0"/>
          </a:p>
          <a:p>
            <a:pPr marL="514350" indent="-514350" rtl="0">
              <a:buAutoNum type="arabicPeriod"/>
            </a:pPr>
            <a:endParaRPr lang="en-US" dirty="0"/>
          </a:p>
          <a:p>
            <a:pPr marL="514350" indent="-514350" rtl="0">
              <a:buAutoNum type="arabicPeriod"/>
            </a:pPr>
            <a:endParaRPr lang="en-US" dirty="0" smtClean="0"/>
          </a:p>
          <a:p>
            <a:pPr marL="0" indent="0" rtl="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260278"/>
            <a:ext cx="14001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00600"/>
            <a:ext cx="14287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792359"/>
            <a:ext cx="13525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330967"/>
            <a:ext cx="1496514"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6772" y="4774753"/>
            <a:ext cx="1163303"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b="1" dirty="0"/>
              <a:t>ᐃᓄᒻᒪᕆᒃᓴᐅᑏᑦ</a:t>
            </a:r>
            <a:endParaRPr lang="en-CA" sz="4000" b="1" dirty="0"/>
          </a:p>
        </p:txBody>
      </p:sp>
      <p:sp>
        <p:nvSpPr>
          <p:cNvPr id="3" name="Content Placeholder 2"/>
          <p:cNvSpPr>
            <a:spLocks noGrp="1"/>
          </p:cNvSpPr>
          <p:nvPr>
            <p:ph idx="1"/>
          </p:nvPr>
        </p:nvSpPr>
        <p:spPr/>
        <p:txBody>
          <a:bodyPr rtlCol="0"/>
          <a:lstStyle/>
          <a:p>
            <a:pPr marL="0" indent="0" rtl="0">
              <a:buNone/>
            </a:pPr>
            <a:r>
              <a:rPr lang="iu" sz="2800" dirty="0"/>
              <a:t>ᑮᓇᙳᐊᓕᐊᑦ ᐃᓕᓗᒍ (ᐱᒻᒪᕆᐅᙱᑦᑐᒥᑦ ᐱᒻᒪᕆᒻᒪᕆᖕᒧᑦ) − ᖃᓄᑎᒋ ᐱᒻᒪᕆᐅᖕᒪᖔᑦ ᐅᖃᐅᓯᖃᖕᓂᑦ ᐊᐃᑉᐸᕇᑦᑎᐊᖕᓂᓕᕆᓂᖕᒥᑦ ᓄᑕᖅᑲᓄᑦ ᒪᒃᑯᒃᑐᓄᓪᓗ?</a:t>
            </a:r>
          </a:p>
          <a:p>
            <a:pPr marL="0" indent="0" rtl="0">
              <a:buNone/>
            </a:pPr>
            <a:endParaRPr lang="en-US" dirty="0"/>
          </a:p>
          <a:p>
            <a:pPr rtl="0"/>
            <a:endParaRPr lang="en-CA" dirty="0" smtClean="0"/>
          </a:p>
          <a:p>
            <a:pPr rtl="0"/>
            <a:endParaRPr lang="en-CA" dirty="0"/>
          </a:p>
        </p:txBody>
      </p:sp>
      <p:sp>
        <p:nvSpPr>
          <p:cNvPr id="4" name="Left-Right Arrow 3"/>
          <p:cNvSpPr/>
          <p:nvPr/>
        </p:nvSpPr>
        <p:spPr>
          <a:xfrm>
            <a:off x="838200" y="4572000"/>
            <a:ext cx="7696200" cy="762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5" name="TextBox 4"/>
          <p:cNvSpPr txBox="1"/>
          <p:nvPr/>
        </p:nvSpPr>
        <p:spPr>
          <a:xfrm>
            <a:off x="838200" y="5509198"/>
            <a:ext cx="1600200" cy="338554"/>
          </a:xfrm>
          <a:prstGeom prst="rect">
            <a:avLst/>
          </a:prstGeom>
          <a:noFill/>
        </p:spPr>
        <p:txBody>
          <a:bodyPr wrap="square" rtlCol="0">
            <a:spAutoFit/>
          </a:bodyPr>
          <a:lstStyle/>
          <a:p>
            <a:pPr rtl="0"/>
            <a:r>
              <a:rPr lang="iu" sz="1600" dirty="0"/>
              <a:t>ᐱᒻᒪᕆᐅᙱᑦᑐᖅ</a:t>
            </a:r>
            <a:endParaRPr lang="en-CA" sz="1600" dirty="0"/>
          </a:p>
        </p:txBody>
      </p:sp>
      <p:sp>
        <p:nvSpPr>
          <p:cNvPr id="6" name="TextBox 5"/>
          <p:cNvSpPr txBox="1"/>
          <p:nvPr/>
        </p:nvSpPr>
        <p:spPr>
          <a:xfrm>
            <a:off x="6934200" y="5562600"/>
            <a:ext cx="1600200" cy="338554"/>
          </a:xfrm>
          <a:prstGeom prst="rect">
            <a:avLst/>
          </a:prstGeom>
          <a:noFill/>
        </p:spPr>
        <p:txBody>
          <a:bodyPr wrap="square" rtlCol="0">
            <a:spAutoFit/>
          </a:bodyPr>
          <a:lstStyle/>
          <a:p>
            <a:pPr rtl="0"/>
            <a:r>
              <a:rPr lang="iu" sz="1600" dirty="0"/>
              <a:t>ᐱᒻᒪᕆᓪᓛᓗᒃ</a:t>
            </a:r>
            <a:endParaRPr lang="en-CA" sz="1600"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434" y="4470215"/>
            <a:ext cx="761732" cy="75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419600"/>
            <a:ext cx="761269" cy="80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46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0"/>
            <a:r>
              <a:rPr lang="iu" sz="4000" dirty="0"/>
              <a:t>ᑭᓲᕙ ᐊᐃᑉᐸᕇᑦᑎᐊᖕᓂᓕᕆᓂᖅ/ᓄᓕᐊᕐᓂᖅ</a:t>
            </a:r>
            <a:r>
              <a:rPr lang="iu" dirty="0"/>
              <a:t>?</a:t>
            </a:r>
            <a:endParaRPr lang="en-CA" dirty="0"/>
          </a:p>
        </p:txBody>
      </p:sp>
      <p:pic>
        <p:nvPicPr>
          <p:cNvPr id="4" name="Picture 2" descr="C:\Documents and Settings\BClarke\Local Settings\Temporary Internet Files\Content.IE5\GNX79A81\MC90044190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752600"/>
            <a:ext cx="3122613" cy="368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57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24" y="0"/>
            <a:ext cx="8229600" cy="1143000"/>
          </a:xfrm>
        </p:spPr>
        <p:txBody>
          <a:bodyPr rtlCol="0">
            <a:normAutofit/>
          </a:bodyPr>
          <a:lstStyle/>
          <a:p>
            <a:pPr rtl="0"/>
            <a:r>
              <a:rPr lang="iu" sz="3200" dirty="0"/>
              <a:t>ᑭᓲᕙ ᐊᐃᑉᐸᕇᑦᑎᐊᖕᓂᓕᕆᓂᖅ/ᓄᓕᐊᕐᓂᖅ?</a:t>
            </a:r>
            <a:endParaRPr lang="en-CA" sz="3200" dirty="0"/>
          </a:p>
        </p:txBody>
      </p:sp>
      <p:sp>
        <p:nvSpPr>
          <p:cNvPr id="3" name="Content Placeholder 2"/>
          <p:cNvSpPr>
            <a:spLocks noGrp="1"/>
          </p:cNvSpPr>
          <p:nvPr>
            <p:ph idx="1"/>
          </p:nvPr>
        </p:nvSpPr>
        <p:spPr/>
        <p:txBody>
          <a:bodyPr rtlCol="0"/>
          <a:lstStyle/>
          <a:p>
            <a:pPr rtl="0"/>
            <a:endParaRPr lang="en-CA" dirty="0"/>
          </a:p>
        </p:txBody>
      </p:sp>
      <p:grpSp>
        <p:nvGrpSpPr>
          <p:cNvPr id="4" name="Group 3"/>
          <p:cNvGrpSpPr/>
          <p:nvPr/>
        </p:nvGrpSpPr>
        <p:grpSpPr>
          <a:xfrm>
            <a:off x="969315" y="954769"/>
            <a:ext cx="6913618" cy="5336473"/>
            <a:chOff x="1315981" y="1140527"/>
            <a:chExt cx="6913618" cy="5336473"/>
          </a:xfrm>
        </p:grpSpPr>
        <p:sp>
          <p:nvSpPr>
            <p:cNvPr id="5" name="Oval 4"/>
            <p:cNvSpPr>
              <a:spLocks noChangeArrowheads="1"/>
            </p:cNvSpPr>
            <p:nvPr/>
          </p:nvSpPr>
          <p:spPr bwMode="auto">
            <a:xfrm>
              <a:off x="2514600" y="1752600"/>
              <a:ext cx="4495800" cy="4724400"/>
            </a:xfrm>
            <a:prstGeom prst="ellipse">
              <a:avLst/>
            </a:prstGeom>
            <a:noFill/>
            <a:ln w="12700">
              <a:solidFill>
                <a:srgbClr val="000000"/>
              </a:solidFill>
              <a:round/>
              <a:headEnd/>
              <a:tailEnd/>
            </a:ln>
          </p:spPr>
          <p:txBody>
            <a:bodyPr wrap="none" rtlCol="0" anchor="ctr"/>
            <a:lstStyle/>
            <a:p>
              <a:pPr rtl="0"/>
              <a:endParaRPr lang="en-US"/>
            </a:p>
          </p:txBody>
        </p:sp>
        <p:sp>
          <p:nvSpPr>
            <p:cNvPr id="6" name="Rectangle 5"/>
            <p:cNvSpPr>
              <a:spLocks noChangeArrowheads="1"/>
            </p:cNvSpPr>
            <p:nvPr/>
          </p:nvSpPr>
          <p:spPr bwMode="auto">
            <a:xfrm>
              <a:off x="4229100" y="1140527"/>
              <a:ext cx="1295400" cy="736099"/>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400" b="1" dirty="0">
                  <a:solidFill>
                    <a:srgbClr val="000000"/>
                  </a:solidFill>
                  <a:cs typeface="+mn-cs"/>
                </a:rPr>
                <a:t>ᐱᓪᓚᕆᒋᔭᑦ − ᑭᓱᑦ ᐱᒻᒪᕆᐅᒋᔭᕗᑦ</a:t>
              </a:r>
              <a:endParaRPr lang="en-US" sz="1400" dirty="0">
                <a:solidFill>
                  <a:srgbClr val="000000"/>
                </a:solidFill>
                <a:cs typeface="+mn-cs"/>
              </a:endParaRPr>
            </a:p>
          </p:txBody>
        </p:sp>
        <p:sp>
          <p:nvSpPr>
            <p:cNvPr id="7" name="Rectangle 6"/>
            <p:cNvSpPr>
              <a:spLocks noChangeArrowheads="1"/>
            </p:cNvSpPr>
            <p:nvPr/>
          </p:nvSpPr>
          <p:spPr bwMode="auto">
            <a:xfrm>
              <a:off x="2057400" y="2438400"/>
              <a:ext cx="1447800" cy="305212"/>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400" b="1" dirty="0">
                  <a:solidFill>
                    <a:srgbClr val="000000"/>
                  </a:solidFill>
                  <a:cs typeface="+mn-cs"/>
                </a:rPr>
                <a:t>ᐃᓚᒌᖕᓃᑦ</a:t>
              </a:r>
              <a:endParaRPr lang="en-US" sz="1400" dirty="0">
                <a:solidFill>
                  <a:srgbClr val="000000"/>
                </a:solidFill>
                <a:cs typeface="+mn-cs"/>
              </a:endParaRPr>
            </a:p>
          </p:txBody>
        </p:sp>
        <p:sp>
          <p:nvSpPr>
            <p:cNvPr id="8" name="Rectangle 7"/>
            <p:cNvSpPr>
              <a:spLocks noChangeArrowheads="1"/>
            </p:cNvSpPr>
            <p:nvPr/>
          </p:nvSpPr>
          <p:spPr bwMode="auto">
            <a:xfrm>
              <a:off x="3886200" y="3810000"/>
              <a:ext cx="1828800" cy="335989"/>
            </a:xfrm>
            <a:prstGeom prst="rect">
              <a:avLst/>
            </a:prstGeom>
            <a:solidFill>
              <a:srgbClr val="333399"/>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600" b="1" dirty="0">
                  <a:cs typeface="+mn-cs"/>
                </a:rPr>
                <a:t>ᓄᓕᐊᕐᓂᓕᕆᓂᖅ</a:t>
              </a:r>
              <a:endParaRPr lang="en-US" sz="1600" dirty="0">
                <a:cs typeface="+mn-cs"/>
              </a:endParaRPr>
            </a:p>
          </p:txBody>
        </p:sp>
        <p:sp>
          <p:nvSpPr>
            <p:cNvPr id="9" name="Rectangle 8"/>
            <p:cNvSpPr>
              <a:spLocks noChangeArrowheads="1"/>
            </p:cNvSpPr>
            <p:nvPr/>
          </p:nvSpPr>
          <p:spPr bwMode="auto">
            <a:xfrm>
              <a:off x="1315981" y="3435365"/>
              <a:ext cx="1870720" cy="951543"/>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rtlCol="0">
              <a:spAutoFit/>
            </a:bodyPr>
            <a:lstStyle/>
            <a:p>
              <a:pPr algn="ctr" rtl="0" eaLnBrk="0" hangingPunct="0">
                <a:defRPr/>
              </a:pPr>
              <a:r>
                <a:rPr lang="iu" sz="1400" b="1" dirty="0">
                  <a:solidFill>
                    <a:srgbClr val="000000"/>
                  </a:solidFill>
                  <a:cs typeface="+mn-cs"/>
                </a:rPr>
                <a:t>ᑎᒥᒥ ᐃᒻᒥᒥᒡᓗ ᐃᓱᒪᒋᓂᖅ − ᖃᓄᖅ ᐅᕙᑦᑎᓐᓂᑦ ᐃᒃᐱᒋᒻᒪᖔᑦᑎᓐᓂᑦ</a:t>
              </a:r>
              <a:endParaRPr lang="en-US" sz="1400" dirty="0">
                <a:solidFill>
                  <a:srgbClr val="000000"/>
                </a:solidFill>
                <a:cs typeface="+mn-cs"/>
              </a:endParaRPr>
            </a:p>
          </p:txBody>
        </p:sp>
        <p:sp>
          <p:nvSpPr>
            <p:cNvPr id="10" name="Rectangle 9"/>
            <p:cNvSpPr>
              <a:spLocks noChangeArrowheads="1"/>
            </p:cNvSpPr>
            <p:nvPr/>
          </p:nvSpPr>
          <p:spPr bwMode="auto">
            <a:xfrm>
              <a:off x="2057400" y="5105400"/>
              <a:ext cx="1447800" cy="52065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400" b="1" dirty="0">
                  <a:solidFill>
                    <a:srgbClr val="000000"/>
                  </a:solidFill>
                  <a:cs typeface="+mn-cs"/>
                </a:rPr>
                <a:t>ᑎᒥᒃᑯᑦ (ᓄᓕᐊᖕᓂᖅ)</a:t>
              </a:r>
              <a:endParaRPr lang="en-US" sz="1400" dirty="0">
                <a:solidFill>
                  <a:srgbClr val="000000"/>
                </a:solidFill>
                <a:cs typeface="+mn-cs"/>
              </a:endParaRPr>
            </a:p>
          </p:txBody>
        </p:sp>
        <p:sp>
          <p:nvSpPr>
            <p:cNvPr id="11" name="Rectangle 10"/>
            <p:cNvSpPr>
              <a:spLocks noChangeArrowheads="1"/>
            </p:cNvSpPr>
            <p:nvPr/>
          </p:nvSpPr>
          <p:spPr bwMode="auto">
            <a:xfrm>
              <a:off x="6659562" y="3613936"/>
              <a:ext cx="1570037" cy="951543"/>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rtlCol="0">
              <a:spAutoFit/>
            </a:bodyPr>
            <a:lstStyle/>
            <a:p>
              <a:pPr algn="ctr" rtl="0" eaLnBrk="0" hangingPunct="0">
                <a:defRPr/>
              </a:pPr>
              <a:r>
                <a:rPr lang="iu" sz="1400" b="1" dirty="0">
                  <a:solidFill>
                    <a:srgbClr val="000000"/>
                  </a:solidFill>
                  <a:cs typeface="+mn-cs"/>
                </a:rPr>
                <a:t>ᑎᒥᓂᒃ ᖃᐅᔨᓴᐃᓂᖅ ᑎᒥᓗ − ᑎᒥᐅ ᐃᓗᓕᖏᑦ</a:t>
              </a:r>
              <a:endParaRPr lang="en-US" sz="1400" b="1" dirty="0">
                <a:solidFill>
                  <a:srgbClr val="000000"/>
                </a:solidFill>
                <a:cs typeface="+mn-cs"/>
              </a:endParaRPr>
            </a:p>
          </p:txBody>
        </p:sp>
        <p:sp>
          <p:nvSpPr>
            <p:cNvPr id="12" name="Rectangle 11"/>
            <p:cNvSpPr>
              <a:spLocks noChangeArrowheads="1"/>
            </p:cNvSpPr>
            <p:nvPr/>
          </p:nvSpPr>
          <p:spPr bwMode="auto">
            <a:xfrm>
              <a:off x="6057900" y="5105400"/>
              <a:ext cx="1676400" cy="951543"/>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400" b="1" dirty="0">
                  <a:solidFill>
                    <a:srgbClr val="000000"/>
                  </a:solidFill>
                  <a:cs typeface="+mn-cs"/>
                </a:rPr>
                <a:t>ᑭᓲᓂᖏᑦ, ᐊᕐᓇᑦ ᐊᖑᑎᓪᓗ ᐱᓕᕆᐊᖏᑦ, ᓇᓗᓇᐃᒃᑯᑕᖏᑦ</a:t>
              </a:r>
              <a:endParaRPr lang="en-US" sz="1400" b="1" dirty="0">
                <a:solidFill>
                  <a:srgbClr val="000000"/>
                </a:solidFill>
                <a:cs typeface="+mn-cs"/>
              </a:endParaRPr>
            </a:p>
          </p:txBody>
        </p:sp>
        <p:sp>
          <p:nvSpPr>
            <p:cNvPr id="13" name="Rectangle 12"/>
            <p:cNvSpPr>
              <a:spLocks noChangeArrowheads="1"/>
            </p:cNvSpPr>
            <p:nvPr/>
          </p:nvSpPr>
          <p:spPr bwMode="auto">
            <a:xfrm>
              <a:off x="4140200" y="6165850"/>
              <a:ext cx="1600200" cy="305212"/>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400" b="1" dirty="0">
                  <a:solidFill>
                    <a:srgbClr val="000000"/>
                  </a:solidFill>
                  <a:cs typeface="+mn-cs"/>
                </a:rPr>
                <a:t>ᖃᓄᖅᑑᕈᓯᐅᕐᓂᖅ</a:t>
              </a:r>
              <a:endParaRPr lang="en-US" sz="1400" b="1" dirty="0">
                <a:solidFill>
                  <a:srgbClr val="000000"/>
                </a:solidFill>
                <a:cs typeface="+mn-cs"/>
              </a:endParaRPr>
            </a:p>
          </p:txBody>
        </p:sp>
        <p:sp>
          <p:nvSpPr>
            <p:cNvPr id="14" name="Line 13"/>
            <p:cNvSpPr>
              <a:spLocks noChangeShapeType="1"/>
            </p:cNvSpPr>
            <p:nvPr/>
          </p:nvSpPr>
          <p:spPr bwMode="auto">
            <a:xfrm>
              <a:off x="4876800" y="2362200"/>
              <a:ext cx="0" cy="1296988"/>
            </a:xfrm>
            <a:prstGeom prst="line">
              <a:avLst/>
            </a:prstGeom>
            <a:noFill/>
            <a:ln w="12700">
              <a:solidFill>
                <a:srgbClr val="000000"/>
              </a:solidFill>
              <a:round/>
              <a:headEnd/>
              <a:tailEnd/>
            </a:ln>
          </p:spPr>
          <p:txBody>
            <a:bodyPr wrap="none" rtlCol="0" anchor="ctr"/>
            <a:lstStyle/>
            <a:p>
              <a:pPr rtl="0"/>
              <a:endParaRPr lang="en-US"/>
            </a:p>
          </p:txBody>
        </p:sp>
        <p:sp>
          <p:nvSpPr>
            <p:cNvPr id="15" name="Line 14"/>
            <p:cNvSpPr>
              <a:spLocks noChangeShapeType="1"/>
            </p:cNvSpPr>
            <p:nvPr/>
          </p:nvSpPr>
          <p:spPr bwMode="auto">
            <a:xfrm>
              <a:off x="5943600" y="4114800"/>
              <a:ext cx="595313" cy="0"/>
            </a:xfrm>
            <a:prstGeom prst="line">
              <a:avLst/>
            </a:prstGeom>
            <a:noFill/>
            <a:ln w="12700">
              <a:solidFill>
                <a:srgbClr val="000000"/>
              </a:solidFill>
              <a:round/>
              <a:headEnd/>
              <a:tailEnd/>
            </a:ln>
          </p:spPr>
          <p:txBody>
            <a:bodyPr wrap="none" rtlCol="0" anchor="ctr"/>
            <a:lstStyle/>
            <a:p>
              <a:pPr rtl="0"/>
              <a:endParaRPr lang="en-US"/>
            </a:p>
          </p:txBody>
        </p:sp>
        <p:sp>
          <p:nvSpPr>
            <p:cNvPr id="16" name="Line 15"/>
            <p:cNvSpPr>
              <a:spLocks noChangeShapeType="1"/>
            </p:cNvSpPr>
            <p:nvPr/>
          </p:nvSpPr>
          <p:spPr bwMode="auto">
            <a:xfrm>
              <a:off x="3581400" y="3048000"/>
              <a:ext cx="831850" cy="603250"/>
            </a:xfrm>
            <a:prstGeom prst="line">
              <a:avLst/>
            </a:prstGeom>
            <a:noFill/>
            <a:ln w="12700">
              <a:solidFill>
                <a:srgbClr val="000000"/>
              </a:solidFill>
              <a:round/>
              <a:headEnd/>
              <a:tailEnd/>
            </a:ln>
          </p:spPr>
          <p:txBody>
            <a:bodyPr wrap="none" rtlCol="0" anchor="ctr"/>
            <a:lstStyle/>
            <a:p>
              <a:pPr rtl="0"/>
              <a:endParaRPr lang="en-US"/>
            </a:p>
          </p:txBody>
        </p:sp>
        <p:sp>
          <p:nvSpPr>
            <p:cNvPr id="17" name="Line 16"/>
            <p:cNvSpPr>
              <a:spLocks noChangeShapeType="1"/>
            </p:cNvSpPr>
            <p:nvPr/>
          </p:nvSpPr>
          <p:spPr bwMode="auto">
            <a:xfrm flipH="1">
              <a:off x="5334000" y="3048000"/>
              <a:ext cx="800100" cy="603250"/>
            </a:xfrm>
            <a:prstGeom prst="line">
              <a:avLst/>
            </a:prstGeom>
            <a:noFill/>
            <a:ln w="12700">
              <a:solidFill>
                <a:srgbClr val="000000"/>
              </a:solidFill>
              <a:round/>
              <a:headEnd/>
              <a:tailEnd/>
            </a:ln>
          </p:spPr>
          <p:txBody>
            <a:bodyPr wrap="none" rtlCol="0" anchor="ctr"/>
            <a:lstStyle/>
            <a:p>
              <a:pPr rtl="0"/>
              <a:endParaRPr lang="en-US"/>
            </a:p>
          </p:txBody>
        </p:sp>
        <p:sp>
          <p:nvSpPr>
            <p:cNvPr id="18" name="Line 17"/>
            <p:cNvSpPr>
              <a:spLocks noChangeShapeType="1"/>
            </p:cNvSpPr>
            <p:nvPr/>
          </p:nvSpPr>
          <p:spPr bwMode="auto">
            <a:xfrm flipV="1">
              <a:off x="3733800" y="4648200"/>
              <a:ext cx="609600" cy="457200"/>
            </a:xfrm>
            <a:prstGeom prst="line">
              <a:avLst/>
            </a:prstGeom>
            <a:noFill/>
            <a:ln w="12700">
              <a:solidFill>
                <a:srgbClr val="000000"/>
              </a:solidFill>
              <a:round/>
              <a:headEnd/>
              <a:tailEnd/>
            </a:ln>
          </p:spPr>
          <p:txBody>
            <a:bodyPr wrap="none" rtlCol="0" anchor="ctr"/>
            <a:lstStyle/>
            <a:p>
              <a:pPr rtl="0"/>
              <a:endParaRPr lang="en-US"/>
            </a:p>
          </p:txBody>
        </p:sp>
        <p:sp>
          <p:nvSpPr>
            <p:cNvPr id="19" name="Line 18"/>
            <p:cNvSpPr>
              <a:spLocks noChangeShapeType="1"/>
            </p:cNvSpPr>
            <p:nvPr/>
          </p:nvSpPr>
          <p:spPr bwMode="auto">
            <a:xfrm>
              <a:off x="5257800" y="4648200"/>
              <a:ext cx="685800" cy="457200"/>
            </a:xfrm>
            <a:prstGeom prst="line">
              <a:avLst/>
            </a:prstGeom>
            <a:noFill/>
            <a:ln w="12700">
              <a:solidFill>
                <a:srgbClr val="000000"/>
              </a:solidFill>
              <a:round/>
              <a:headEnd/>
              <a:tailEnd/>
            </a:ln>
          </p:spPr>
          <p:txBody>
            <a:bodyPr wrap="none" rtlCol="0" anchor="ctr"/>
            <a:lstStyle/>
            <a:p>
              <a:pPr rtl="0"/>
              <a:endParaRPr lang="en-US"/>
            </a:p>
          </p:txBody>
        </p:sp>
        <p:sp>
          <p:nvSpPr>
            <p:cNvPr id="20" name="Line 19"/>
            <p:cNvSpPr>
              <a:spLocks noChangeShapeType="1"/>
            </p:cNvSpPr>
            <p:nvPr/>
          </p:nvSpPr>
          <p:spPr bwMode="auto">
            <a:xfrm>
              <a:off x="4876800" y="4648200"/>
              <a:ext cx="0" cy="1296988"/>
            </a:xfrm>
            <a:prstGeom prst="line">
              <a:avLst/>
            </a:prstGeom>
            <a:noFill/>
            <a:ln w="12700">
              <a:solidFill>
                <a:srgbClr val="000000"/>
              </a:solidFill>
              <a:round/>
              <a:headEnd/>
              <a:tailEnd/>
            </a:ln>
          </p:spPr>
          <p:txBody>
            <a:bodyPr wrap="none" rtlCol="0" anchor="ctr"/>
            <a:lstStyle/>
            <a:p>
              <a:pPr rtl="0"/>
              <a:endParaRPr lang="en-US"/>
            </a:p>
          </p:txBody>
        </p:sp>
        <p:sp>
          <p:nvSpPr>
            <p:cNvPr id="21" name="Rectangle 20"/>
            <p:cNvSpPr>
              <a:spLocks noChangeArrowheads="1"/>
            </p:cNvSpPr>
            <p:nvPr/>
          </p:nvSpPr>
          <p:spPr bwMode="auto">
            <a:xfrm>
              <a:off x="5843798" y="2166136"/>
              <a:ext cx="2057400" cy="951543"/>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400" b="1" dirty="0">
                  <a:solidFill>
                    <a:srgbClr val="000000"/>
                  </a:solidFill>
                  <a:cs typeface="+mn-cs"/>
                </a:rPr>
                <a:t>ᑐᓴᐅᒪᖃᑦᑕᐅᑎᓂᖅ − ᖃᓄᖅ ᐅᖃᓪᓚᖃᑎᖃᖅᐸᖕᒪᖔᑦᑕ ᐊᓯᑦᑎᓐᓂᑦ</a:t>
              </a:r>
              <a:endParaRPr lang="en-US" sz="1400" dirty="0">
                <a:solidFill>
                  <a:srgbClr val="000000"/>
                </a:solidFill>
                <a:cs typeface="+mn-cs"/>
              </a:endParaRPr>
            </a:p>
          </p:txBody>
        </p:sp>
        <p:sp>
          <p:nvSpPr>
            <p:cNvPr id="22" name="Line 21"/>
            <p:cNvSpPr>
              <a:spLocks noChangeShapeType="1"/>
            </p:cNvSpPr>
            <p:nvPr/>
          </p:nvSpPr>
          <p:spPr bwMode="auto">
            <a:xfrm>
              <a:off x="3200400" y="4114800"/>
              <a:ext cx="595313" cy="0"/>
            </a:xfrm>
            <a:prstGeom prst="line">
              <a:avLst/>
            </a:prstGeom>
            <a:noFill/>
            <a:ln w="12700">
              <a:solidFill>
                <a:srgbClr val="000000"/>
              </a:solidFill>
              <a:round/>
              <a:headEnd/>
              <a:tailEnd/>
            </a:ln>
          </p:spPr>
          <p:txBody>
            <a:bodyPr wrap="none" rtlCol="0" anchor="ctr"/>
            <a:lstStyle/>
            <a:p>
              <a:pPr rtl="0"/>
              <a:endParaRPr lang="en-US"/>
            </a:p>
          </p:txBody>
        </p:sp>
      </p:grpSp>
    </p:spTree>
    <p:extLst>
      <p:ext uri="{BB962C8B-B14F-4D97-AF65-F5344CB8AC3E}">
        <p14:creationId xmlns:p14="http://schemas.microsoft.com/office/powerpoint/2010/main" val="2175722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0"/>
            <a:r>
              <a:rPr lang="iu" sz="3600" dirty="0"/>
              <a:t>ᖃᓄᐃᒻᒪᑦ ᐅᖃᓪᓚᖃᑦᑕᕆᐊᖃᓕᖅᐱᑕ ᓄᓕᐊᖕᓂᓕᕆᓂᖕᓂᑦ ᓄᑕᖅᑲᓄᑦ ᒪᒃᑯᒃᑎᓪᓗᒋᑦ</a:t>
            </a:r>
            <a:r>
              <a:rPr lang="iu" dirty="0"/>
              <a:t>?</a:t>
            </a:r>
            <a:endParaRPr lang="en-CA" dirty="0"/>
          </a:p>
        </p:txBody>
      </p:sp>
      <p:sp>
        <p:nvSpPr>
          <p:cNvPr id="3" name="Content Placeholder 2"/>
          <p:cNvSpPr>
            <a:spLocks noGrp="1"/>
          </p:cNvSpPr>
          <p:nvPr>
            <p:ph idx="1"/>
          </p:nvPr>
        </p:nvSpPr>
        <p:spPr/>
        <p:txBody>
          <a:bodyPr rtlCol="0">
            <a:normAutofit/>
          </a:bodyPr>
          <a:lstStyle/>
          <a:p>
            <a:pPr rtl="0"/>
            <a:r>
              <a:rPr lang="iu" sz="2800" dirty="0"/>
              <a:t>ᓄᓕᐊᖕᓂᓕᕆᓂᖅ ᑐᓴᐅᒪᖃᑦᑕᐅᑎᓕᕆᓂᖕᒨᖓᖕᒪᑦ, ᐃᓚᒌᖕᓂᖅ, ᐃᒃᐱᖕᓂᐊᓂᖕᒧᑦ ᐃᒻᒥᒥᒡᓗ ᐃᓱᒪᒋᓂᖕᒧᑦ.</a:t>
            </a:r>
          </a:p>
          <a:p>
            <a:pPr rtl="0"/>
            <a:r>
              <a:rPr lang="iu" sz="2800" dirty="0"/>
              <a:t>ᐅᖃᐅᓯᖃᓕᕌᖓᑦᑕ ᑐᓴᐅᒪᖃᑦᑕᐅᑎᓕᕆᓂᖕᑦ, ᐃᓚᒌᖕᓂᖕᒥᑦ, ᐃᒃᐱᖕᓂᐊᓂᖕᒥᑦ ᐃᒻᒥᒥᒡᓗ ᐃᓱᒪᒋᓂᖕᒥᓪᓗ ᒪᒃᑯᒃᑐᓂᑦ, ᓄᑕᖅᑲᑦ ᐃᓕᑦᑎᔪᓐᓇᖅᑐᑦ ᐃᓐᓇᕐᑎᑑᕈᓐᓇᕐᓯᓗᑎᒃ.</a:t>
            </a:r>
            <a:endParaRPr lang="en-CA" sz="2800" dirty="0"/>
          </a:p>
        </p:txBody>
      </p:sp>
    </p:spTree>
    <p:extLst>
      <p:ext uri="{BB962C8B-B14F-4D97-AF65-F5344CB8AC3E}">
        <p14:creationId xmlns:p14="http://schemas.microsoft.com/office/powerpoint/2010/main" val="341792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endParaRPr lang="en-CA" b="1" i="1" dirty="0"/>
          </a:p>
        </p:txBody>
      </p:sp>
      <p:sp>
        <p:nvSpPr>
          <p:cNvPr id="3" name="Content Placeholder 2"/>
          <p:cNvSpPr>
            <a:spLocks noGrp="1"/>
          </p:cNvSpPr>
          <p:nvPr>
            <p:ph idx="1"/>
          </p:nvPr>
        </p:nvSpPr>
        <p:spPr/>
        <p:txBody>
          <a:bodyPr rtlCol="0">
            <a:normAutofit/>
          </a:bodyPr>
          <a:lstStyle/>
          <a:p>
            <a:pPr marL="0" indent="0" algn="ctr" rtl="0">
              <a:buNone/>
            </a:pPr>
            <a:r>
              <a:rPr lang="iu" sz="5400" b="1" i="1" dirty="0"/>
              <a:t>ᕿᑐᕐᙵᕗᑦ ᐃᓐᓇᐅᓕᕈᑎᒃ, ᐃᒪᐃᖁᒐᑦᑎᒍᑦ...</a:t>
            </a:r>
            <a:endParaRPr lang="en-CA" sz="5400" dirty="0"/>
          </a:p>
        </p:txBody>
      </p:sp>
      <p:pic>
        <p:nvPicPr>
          <p:cNvPr id="4" name="Picture 2" descr="C:\Documents and Settings\BClarke\Local Settings\Temporary Internet Files\Content.IE5\GNX79A81\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886200"/>
            <a:ext cx="2132013" cy="251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5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156</TotalTime>
  <Words>743</Words>
  <Application>Microsoft Office PowerPoint</Application>
  <PresentationFormat>On-screen Show (4:3)</PresentationFormat>
  <Paragraphs>132</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GN Powerpoint HSS</vt:lpstr>
      <vt:lpstr>ᐅᖃᖃᑎᖃᖕᓂᖅ ᓄᑕᖅᑲᑦᑎᓐᓂᑦ ᓄᓕᐅᕐᓂᓕᕆᓂᖕᓂᑦ</vt:lpstr>
      <vt:lpstr>ᐅᓪᓗᒥ ᑲᑎᒪᔾᔪᑎᒃᓴᑦ</vt:lpstr>
      <vt:lpstr>ᑲᑎᙵᔪᓄᑦ ᐊᖏᕈᑎ</vt:lpstr>
      <vt:lpstr>ᐃᓄᒻᒪᕆᒃᓴᐅᑏᑦ</vt:lpstr>
      <vt:lpstr>ᐃᓄᒻᒪᕆᒃᓴᐅᑏᑦ</vt:lpstr>
      <vt:lpstr>ᑭᓲᕙ ᐊᐃᑉᐸᕇᑦᑎᐊᖕᓂᓕᕆᓂᖅ/ᓄᓕᐊᕐᓂᖅ?</vt:lpstr>
      <vt:lpstr>ᑭᓲᕙ ᐊᐃᑉᐸᕇᑦᑎᐊᖕᓂᓕᕆᓂᖅ/ᓄᓕᐊᕐᓂᖅ?</vt:lpstr>
      <vt:lpstr>ᖃᓄᐃᒻᒪᑦ ᐅᖃᓪᓚᖃᑦᑕᕆᐊᖃᓕᖅᐱᑕ ᓄᓕᐊᖕᓂᓕᕆᓂᖕᓂᑦ ᓄᑕᖅᑲᓄᑦ ᒪᒃᑯᒃᑎᓪᓗᒋᑦ?</vt:lpstr>
      <vt:lpstr>PowerPoint Presentation</vt:lpstr>
      <vt:lpstr>PowerPoint Presentation</vt:lpstr>
      <vt:lpstr>PowerPoint Presentation</vt:lpstr>
      <vt:lpstr>ᐅᑭᐅᓖᑦ 0-2</vt:lpstr>
      <vt:lpstr>ᐅᑭᐅᓖᑦ 2-7</vt:lpstr>
      <vt:lpstr>ᐅᑭᐅᓖᑦ 7-12</vt:lpstr>
      <vt:lpstr>ᐅᑭᐅᓖᑦ 13-18</vt:lpstr>
      <vt:lpstr>ᐅᑭᐅᕆᔭᑦ ᐊᖏᕈᓐᓇᖅᑐᑦ ᓄᓕᐊᖃᑦᑕᓕᖕᓂᖕᒧᑦ</vt:lpstr>
      <vt:lpstr>ᖃᐅᔨᒪᔭᒃᓴᑦ ᐊᖓᔪᖅᑳᓄᑦ</vt:lpstr>
      <vt:lpstr>ᐱᓕᕆᐊᒃᓴᖅ 1: ᐱᓱᖃᑎᒌᖕᓂᖅ ᐳᓛᕐᕕᖕᒥᑦ ᐊᐱᖅᑯᑕᐅᒐᔪᒃᑐᑦ ᓄᑕᖅᑲᓄᑦ!</vt:lpstr>
      <vt:lpstr>ᐱᓕᕆᐊᒃᓴᖅ 2: ᐃᓕᑦᑎᑦᑎᔾᔪᑏᑦ</vt:lpstr>
      <vt:lpstr>PowerPoint Presentation</vt:lpstr>
      <vt:lpstr>ᑐᑭᓯᒋᐊᒃᑲᓐᓂᕈᒪᒍᕕᑦ</vt:lpstr>
      <vt:lpstr>ᐊᐱᖅᑯᑎᒃᓴᑦ?</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Sarah Paterson</cp:lastModifiedBy>
  <cp:revision>19</cp:revision>
  <cp:lastPrinted>2012-06-13T22:26:17Z</cp:lastPrinted>
  <dcterms:created xsi:type="dcterms:W3CDTF">2013-03-27T20:38:35Z</dcterms:created>
  <dcterms:modified xsi:type="dcterms:W3CDTF">2018-02-21T19:51:12Z</dcterms:modified>
</cp:coreProperties>
</file>