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03" r:id="rId3"/>
    <p:sldId id="261" r:id="rId4"/>
    <p:sldId id="263" r:id="rId5"/>
    <p:sldId id="264" r:id="rId6"/>
    <p:sldId id="32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304" r:id="rId25"/>
    <p:sldId id="299" r:id="rId26"/>
    <p:sldId id="300" r:id="rId27"/>
    <p:sldId id="301" r:id="rId28"/>
    <p:sldId id="302" r:id="rId29"/>
    <p:sldId id="286" r:id="rId30"/>
    <p:sldId id="287" r:id="rId31"/>
    <p:sldId id="288" r:id="rId32"/>
    <p:sldId id="289" r:id="rId33"/>
    <p:sldId id="290" r:id="rId34"/>
    <p:sldId id="305" r:id="rId35"/>
    <p:sldId id="306" r:id="rId36"/>
    <p:sldId id="291" r:id="rId37"/>
    <p:sldId id="307" r:id="rId38"/>
    <p:sldId id="325" r:id="rId39"/>
    <p:sldId id="326" r:id="rId40"/>
    <p:sldId id="292" r:id="rId41"/>
    <p:sldId id="293" r:id="rId42"/>
    <p:sldId id="294" r:id="rId43"/>
    <p:sldId id="321" r:id="rId44"/>
    <p:sldId id="295" r:id="rId45"/>
    <p:sldId id="296" r:id="rId46"/>
    <p:sldId id="297" r:id="rId47"/>
    <p:sldId id="317" r:id="rId48"/>
    <p:sldId id="318" r:id="rId49"/>
    <p:sldId id="327" r:id="rId50"/>
  </p:sldIdLst>
  <p:sldSz cx="9144000" cy="6858000" type="screen4x3"/>
  <p:notesSz cx="7019925" cy="9305925"/>
  <p:defaultTextStyle>
    <a:defPPr rtl="0">
      <a:defRPr lang="i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D18"/>
    <a:srgbClr val="FDD927"/>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55" autoAdjust="0"/>
  </p:normalViewPr>
  <p:slideViewPr>
    <p:cSldViewPr>
      <p:cViewPr>
        <p:scale>
          <a:sx n="97" d="100"/>
          <a:sy n="97" d="100"/>
        </p:scale>
        <p:origin x="-750" y="16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sz="1800" baseline="0" dirty="0" err="1" smtClean="0">
                <a:latin typeface="Pigiarniq" panose="020B0503040102020104" pitchFamily="34" charset="0"/>
              </a:rPr>
              <a:t>ᕿᑐᕐᙱᐅᕈᒪᙱᑦᑐᓄᑦ</a:t>
            </a:r>
            <a:r>
              <a:rPr lang="en-CA" sz="1800" baseline="0" dirty="0" smtClean="0">
                <a:latin typeface="Pigiarniq" panose="020B0503040102020104" pitchFamily="34" charset="0"/>
              </a:rPr>
              <a:t> </a:t>
            </a:r>
            <a:r>
              <a:rPr lang="iu-Cans-CA" sz="1800" baseline="0" dirty="0" smtClean="0">
                <a:latin typeface="Pigiarniq" panose="020B0503040102020104" pitchFamily="34" charset="0"/>
              </a:rPr>
              <a:t>ᓯᖓᐃᔾ</a:t>
            </a:r>
            <a:r>
              <a:rPr lang="en-CA" sz="1800" baseline="0" dirty="0" err="1" smtClean="0">
                <a:latin typeface="Pigiarniq" panose="020B0503040102020104" pitchFamily="34" charset="0"/>
              </a:rPr>
              <a:t>ᔭᐃᒃᑯᑎᑦ</a:t>
            </a:r>
            <a:r>
              <a:rPr lang="en-CA" sz="1800" baseline="0" dirty="0" smtClean="0">
                <a:latin typeface="Pigiarniq" panose="020B0503040102020104" pitchFamily="34" charset="0"/>
              </a:rPr>
              <a:t> </a:t>
            </a:r>
            <a:r>
              <a:rPr lang="en-CA" sz="1800" baseline="0" dirty="0" smtClean="0">
                <a:latin typeface="Pigiarniq" panose="020B0503040102020104" pitchFamily="34" charset="0"/>
              </a:rPr>
              <a:t>ᐊᕐᓇᓂᒃ ᓄᑕᖅᑲᓂᒃ ᑲᒪᒋᔭᓕᖕᓂᒃ 12-ᒥᑦ 47-ᒧᑦ ᑕᖅᑭᓕᖕᓂᒃ ᓄᓇᕗᒻᒥ</a:t>
            </a:r>
            <a:endParaRPr lang="en-CA" sz="1800" dirty="0">
              <a:latin typeface="Pigiarniq" panose="020B0503040102020104" pitchFamily="34" charset="0"/>
            </a:endParaRPr>
          </a:p>
        </c:rich>
      </c:tx>
      <c:layout/>
      <c:overlay val="0"/>
    </c:title>
    <c:autoTitleDeleted val="0"/>
    <c:plotArea>
      <c:layout/>
      <c:pieChart>
        <c:varyColors val="1"/>
        <c:ser>
          <c:idx val="0"/>
          <c:order val="0"/>
          <c:tx>
            <c:strRef>
              <c:f>Sheet1!$B$1</c:f>
              <c:strCache>
                <c:ptCount val="1"/>
                <c:pt idx="0">
                  <c:v>ᓇᔾᔨᔾᔭᐃᒃᑯᑎᒥᒃ ᐊᑐᕐᓂᖅ</c:v>
                </c:pt>
              </c:strCache>
            </c:strRef>
          </c:tx>
          <c:cat>
            <c:strRef>
              <c:f>Sheet1!$A$2:$A$4</c:f>
              <c:strCache>
                <c:ptCount val="3"/>
                <c:pt idx="0">
                  <c:v>ᓯᖓᐃᔪᑦ ᓯᖓᐃᓕᕋᓱᒃᑐᓪᓘᓐᓃᑦ</c:v>
                </c:pt>
                <c:pt idx="1">
                  <c:v>ᓇᔾᔨᔾᔭᐃᒃᑯᑎᒥᒃ ᐊᑐᕐᓂᖅ</c:v>
                </c:pt>
                <c:pt idx="2">
                  <c:v>ᓯᖓᐃᓕᖅᑕᐃᓕᒪᔪᒪᕖᑦ, ᓯᖓᐃᓐᓇᙱᑦᑐᒥᓪᓗ ᐊᑐᙱᖦᖢᑎᑦ</c:v>
                </c:pt>
              </c:strCache>
            </c:strRef>
          </c:cat>
          <c:val>
            <c:numRef>
              <c:f>Sheet1!$B$2:$B$4</c:f>
              <c:numCache>
                <c:formatCode>0%</c:formatCode>
                <c:ptCount val="3"/>
                <c:pt idx="0">
                  <c:v>0.28999999999999998</c:v>
                </c:pt>
                <c:pt idx="1">
                  <c:v>0.35</c:v>
                </c:pt>
                <c:pt idx="2">
                  <c:v>0.36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sz="1800" baseline="0" dirty="0" smtClean="0">
                <a:latin typeface="Pigiarniq" panose="020B0503040102020104" pitchFamily="34" charset="0"/>
              </a:rPr>
              <a:t>ᓄᓇᕗᒻᒥᐅᑦ ᓄᑕᕋᐅᓪᓗᑎᒃ ᖁᓄᔪᕐᓂᐊᖅᑕᐅᓂᑯᑦ</a:t>
            </a:r>
            <a:endParaRPr lang="en-CA" sz="1800" dirty="0">
              <a:latin typeface="Pigiarniq" panose="020B0503040102020104" pitchFamily="34" charset="0"/>
            </a:endParaRPr>
          </a:p>
        </c:rich>
      </c:tx>
      <c:layout/>
      <c:overlay val="0"/>
    </c:title>
    <c:autoTitleDeleted val="0"/>
    <c:plotArea>
      <c:layout/>
      <c:barChart>
        <c:barDir val="col"/>
        <c:grouping val="clustered"/>
        <c:varyColors val="0"/>
        <c:ser>
          <c:idx val="1"/>
          <c:order val="0"/>
          <c:tx>
            <c:strRef>
              <c:f>Sheet1!$B$1</c:f>
              <c:strCache>
                <c:ptCount val="1"/>
                <c:pt idx="0">
                  <c:v>ᐊᕐᓇᐃᑦ ᓄᓇᕗᒻᒥ</c:v>
                </c:pt>
              </c:strCache>
            </c:strRef>
          </c:tx>
          <c:invertIfNegative val="0"/>
          <c:cat>
            <c:strRef>
              <c:f>Sheet1!$A$2</c:f>
              <c:strCache>
                <c:ptCount val="1"/>
                <c:pt idx="0">
                  <c:v>ᓄᑕᕋᐅᑎᓪᓗᒋᑦ ᖁᓄᔪᕐᓂᐊᖅᑕᐅᓗᐊᖃᑦᑕᕐᓂᑯᐃᑦ</c:v>
                </c:pt>
              </c:strCache>
            </c:strRef>
          </c:cat>
          <c:val>
            <c:numRef>
              <c:f>Sheet1!$B$2</c:f>
              <c:numCache>
                <c:formatCode>0%</c:formatCode>
                <c:ptCount val="1"/>
                <c:pt idx="0">
                  <c:v>0.52</c:v>
                </c:pt>
              </c:numCache>
            </c:numRef>
          </c:val>
        </c:ser>
        <c:ser>
          <c:idx val="2"/>
          <c:order val="1"/>
          <c:tx>
            <c:strRef>
              <c:f>Sheet1!$C$1</c:f>
              <c:strCache>
                <c:ptCount val="1"/>
                <c:pt idx="0">
                  <c:v>ᐊᖑᑏᑦ ᓄᓇᕗᒻᒥ</c:v>
                </c:pt>
              </c:strCache>
            </c:strRef>
          </c:tx>
          <c:invertIfNegative val="0"/>
          <c:cat>
            <c:strRef>
              <c:f>Sheet1!$A$2</c:f>
              <c:strCache>
                <c:ptCount val="1"/>
                <c:pt idx="0">
                  <c:v>ᓄᑕᕋᐅᑎᓪᓗᒋᑦ ᖁᓄᔪᕐᓂᐊᖅᑕᐅᓗᐊᖃᑦᑕᕐᓂᑯᐃᑦ</c:v>
                </c:pt>
              </c:strCache>
            </c:strRef>
          </c:cat>
          <c:val>
            <c:numRef>
              <c:f>Sheet1!$C$2</c:f>
              <c:numCache>
                <c:formatCode>0%</c:formatCode>
                <c:ptCount val="1"/>
                <c:pt idx="0">
                  <c:v>0.22</c:v>
                </c:pt>
              </c:numCache>
            </c:numRef>
          </c:val>
        </c:ser>
        <c:dLbls>
          <c:showLegendKey val="0"/>
          <c:showVal val="0"/>
          <c:showCatName val="0"/>
          <c:showSerName val="0"/>
          <c:showPercent val="0"/>
          <c:showBubbleSize val="0"/>
        </c:dLbls>
        <c:gapWidth val="150"/>
        <c:axId val="59500800"/>
        <c:axId val="59310464"/>
      </c:barChart>
      <c:catAx>
        <c:axId val="59500800"/>
        <c:scaling>
          <c:orientation val="minMax"/>
        </c:scaling>
        <c:delete val="1"/>
        <c:axPos val="b"/>
        <c:title>
          <c:tx>
            <c:rich>
              <a:bodyPr/>
              <a:lstStyle/>
              <a:p>
                <a:pPr>
                  <a:defRPr/>
                </a:pPr>
                <a:r>
                  <a:rPr lang="en-CA" sz="1600" baseline="0" dirty="0" smtClean="0">
                    <a:latin typeface="Pigiarniq" panose="020B0503040102020104" pitchFamily="34" charset="0"/>
                  </a:rPr>
                  <a:t>ᓄᑕᕋᐅᑎᓪᓗᒋᑦ ᖁᓄᔪᕐᓂᐊᖅᑕᐅᖃᑦᑕᕐᓂᑯᐃᑦ</a:t>
                </a:r>
                <a:endParaRPr lang="en-CA" sz="1600" dirty="0">
                  <a:latin typeface="Pigiarniq" panose="020B0503040102020104" pitchFamily="34" charset="0"/>
                </a:endParaRPr>
              </a:p>
            </c:rich>
          </c:tx>
          <c:layout/>
          <c:overlay val="0"/>
        </c:title>
        <c:numFmt formatCode="General" sourceLinked="0"/>
        <c:majorTickMark val="none"/>
        <c:minorTickMark val="none"/>
        <c:tickLblPos val="nextTo"/>
        <c:crossAx val="59310464"/>
        <c:crosses val="autoZero"/>
        <c:auto val="1"/>
        <c:lblAlgn val="ctr"/>
        <c:lblOffset val="100"/>
        <c:noMultiLvlLbl val="0"/>
      </c:catAx>
      <c:valAx>
        <c:axId val="59310464"/>
        <c:scaling>
          <c:orientation val="minMax"/>
        </c:scaling>
        <c:delete val="0"/>
        <c:axPos val="l"/>
        <c:majorGridlines/>
        <c:title>
          <c:layout/>
          <c:overlay val="0"/>
        </c:title>
        <c:numFmt formatCode="0%" sourceLinked="1"/>
        <c:majorTickMark val="none"/>
        <c:minorTickMark val="none"/>
        <c:tickLblPos val="nextTo"/>
        <c:crossAx val="595008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pPr rtl="0"/>
            <a:endParaRPr lang="en-CA"/>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pPr rtl="0"/>
            <a:r>
              <a:rPr lang="en-CA" smtClean="0"/>
              <a:t>2017-12-14</a:t>
            </a:r>
            <a:endParaRPr lang="en-CA"/>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pPr rtl="0"/>
            <a:endParaRPr lang="en-CA"/>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pPr rtl="0"/>
            <a:endParaRPr lang="en-CA"/>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pPr rtl="0"/>
            <a:fld id="{14A52064-4457-4A95-8640-BAA67270EDB9}" type="slidenum">
              <a:rPr lang="en-CA" smtClean="0"/>
              <a:t>‹#›</a:t>
            </a:fld>
            <a:endParaRPr lang="en-CA"/>
          </a:p>
        </p:txBody>
      </p:sp>
    </p:spTree>
    <p:extLst>
      <p:ext uri="{BB962C8B-B14F-4D97-AF65-F5344CB8AC3E}">
        <p14:creationId xmlns:p14="http://schemas.microsoft.com/office/powerpoint/2010/main" val="6587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Healey, 2014. Inuit family understandings of sexual health and relationships in Nunavut. http://journal.cpha.ca/index.php/cjph/article/view/4189</a:t>
            </a:r>
          </a:p>
          <a:p>
            <a:pPr rtl="0"/>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u"/>
              <a:t>WHO, 2010. Social determinants of sexual and reproductive health: Informing future research and programme implementation. http://www.who.int/reproductivehealth/publications/social_science/9789241599528/en/ </a:t>
            </a:r>
          </a:p>
          <a:p>
            <a:pPr rtl="0"/>
            <a:endParaRPr lang="en-CA" dirty="0"/>
          </a:p>
        </p:txBody>
      </p:sp>
      <p:sp>
        <p:nvSpPr>
          <p:cNvPr id="4" name="Slide Number Placeholder 3"/>
          <p:cNvSpPr>
            <a:spLocks noGrp="1"/>
          </p:cNvSpPr>
          <p:nvPr>
            <p:ph type="sldNum" sz="quarter" idx="10"/>
          </p:nvPr>
        </p:nvSpPr>
        <p:spPr/>
        <p:txBody>
          <a:bodyPr rtlCol="0"/>
          <a:lstStyle/>
          <a:p>
            <a:pPr rtl="0"/>
            <a:fld id="{753A1FFF-911E-45EA-8C99-E93F28FC1A38}" type="slidenum">
              <a:rPr lang="en-CA" smtClean="0"/>
              <a:t>6</a:t>
            </a:fld>
            <a:endParaRPr lang="en-CA"/>
          </a:p>
        </p:txBody>
      </p:sp>
    </p:spTree>
    <p:extLst>
      <p:ext uri="{BB962C8B-B14F-4D97-AF65-F5344CB8AC3E}">
        <p14:creationId xmlns:p14="http://schemas.microsoft.com/office/powerpoint/2010/main" val="317777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10"/>
          </p:nvPr>
        </p:nvSpPr>
        <p:spPr/>
        <p:txBody>
          <a:bodyPr rtlCol="0"/>
          <a:lstStyle/>
          <a:p>
            <a:pPr rtl="0"/>
            <a:fld id="{14A52064-4457-4A95-8640-BAA67270EDB9}" type="slidenum">
              <a:rPr lang="en-CA" smtClean="0"/>
              <a:t>38</a:t>
            </a:fld>
            <a:endParaRPr lang="en-CA"/>
          </a:p>
        </p:txBody>
      </p:sp>
    </p:spTree>
    <p:extLst>
      <p:ext uri="{BB962C8B-B14F-4D97-AF65-F5344CB8AC3E}">
        <p14:creationId xmlns:p14="http://schemas.microsoft.com/office/powerpoint/2010/main" val="226685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10"/>
          </p:nvPr>
        </p:nvSpPr>
        <p:spPr/>
        <p:txBody>
          <a:bodyPr rtlCol="0"/>
          <a:lstStyle/>
          <a:p>
            <a:pPr rtl="0"/>
            <a:fld id="{7172E426-A503-4E7D-A1D3-9238E89E20DE}" type="slidenum">
              <a:rPr lang="en-CA" smtClean="0"/>
              <a:t>41</a:t>
            </a:fld>
            <a:endParaRPr lang="en-CA"/>
          </a:p>
        </p:txBody>
      </p:sp>
    </p:spTree>
    <p:extLst>
      <p:ext uri="{BB962C8B-B14F-4D97-AF65-F5344CB8AC3E}">
        <p14:creationId xmlns:p14="http://schemas.microsoft.com/office/powerpoint/2010/main" val="123594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Ask everyone to submit a question</a:t>
            </a:r>
            <a:endParaRPr lang="en-CA" dirty="0"/>
          </a:p>
        </p:txBody>
      </p:sp>
      <p:sp>
        <p:nvSpPr>
          <p:cNvPr id="4" name="Slide Number Placeholder 3"/>
          <p:cNvSpPr>
            <a:spLocks noGrp="1"/>
          </p:cNvSpPr>
          <p:nvPr>
            <p:ph type="sldNum" sz="quarter" idx="10"/>
          </p:nvPr>
        </p:nvSpPr>
        <p:spPr/>
        <p:txBody>
          <a:bodyPr rtlCol="0"/>
          <a:lstStyle/>
          <a:p>
            <a:pPr rtl="0"/>
            <a:fld id="{7172E426-A503-4E7D-A1D3-9238E89E20DE}" type="slidenum">
              <a:rPr lang="en-CA" smtClean="0"/>
              <a:t>44</a:t>
            </a:fld>
            <a:endParaRPr lang="en-CA"/>
          </a:p>
        </p:txBody>
      </p:sp>
    </p:spTree>
    <p:extLst>
      <p:ext uri="{BB962C8B-B14F-4D97-AF65-F5344CB8AC3E}">
        <p14:creationId xmlns:p14="http://schemas.microsoft.com/office/powerpoint/2010/main" val="37611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10"/>
          </p:nvPr>
        </p:nvSpPr>
        <p:spPr/>
        <p:txBody>
          <a:bodyPr rtlCol="0"/>
          <a:lstStyle/>
          <a:p>
            <a:pPr rtl="0"/>
            <a:fld id="{025D469F-11DC-461F-B66E-491F019FAE94}" type="slidenum">
              <a:rPr lang="en-US" smtClean="0"/>
              <a:t>47</a:t>
            </a:fld>
            <a:endParaRPr lang="en-US"/>
          </a:p>
        </p:txBody>
      </p:sp>
    </p:spTree>
    <p:extLst>
      <p:ext uri="{BB962C8B-B14F-4D97-AF65-F5344CB8AC3E}">
        <p14:creationId xmlns:p14="http://schemas.microsoft.com/office/powerpoint/2010/main" val="172933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Is this a role for CHRs?</a:t>
            </a:r>
            <a:endParaRPr lang="en-CA" dirty="0"/>
          </a:p>
        </p:txBody>
      </p:sp>
      <p:sp>
        <p:nvSpPr>
          <p:cNvPr id="4" name="Slide Number Placeholder 3"/>
          <p:cNvSpPr>
            <a:spLocks noGrp="1"/>
          </p:cNvSpPr>
          <p:nvPr>
            <p:ph type="sldNum" sz="quarter" idx="10"/>
          </p:nvPr>
        </p:nvSpPr>
        <p:spPr/>
        <p:txBody>
          <a:bodyPr rtlCol="0"/>
          <a:lstStyle/>
          <a:p>
            <a:pPr rtl="0"/>
            <a:fld id="{7172E426-A503-4E7D-A1D3-9238E89E20DE}" type="slidenum">
              <a:rPr lang="en-CA" smtClean="0"/>
              <a:t>22</a:t>
            </a:fld>
            <a:endParaRPr lang="en-CA"/>
          </a:p>
        </p:txBody>
      </p:sp>
    </p:spTree>
    <p:extLst>
      <p:ext uri="{BB962C8B-B14F-4D97-AF65-F5344CB8AC3E}">
        <p14:creationId xmlns:p14="http://schemas.microsoft.com/office/powerpoint/2010/main" val="426343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Doesn’t make them more likely to have sex.</a:t>
            </a:r>
          </a:p>
          <a:p>
            <a:pPr rtl="0"/>
            <a:r>
              <a:rPr lang="iu"/>
              <a:t>If they are not learning from trusted adults, they are learning from TV, movies, music, and their friends. Often, the information they get from those sources is wrong. If we want them to have the right information, we need to talk to them.</a:t>
            </a: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24</a:t>
            </a:fld>
            <a:endParaRPr lang="en-US"/>
          </a:p>
        </p:txBody>
      </p:sp>
    </p:spTree>
    <p:extLst>
      <p:ext uri="{BB962C8B-B14F-4D97-AF65-F5344CB8AC3E}">
        <p14:creationId xmlns:p14="http://schemas.microsoft.com/office/powerpoint/2010/main" val="39668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sz="1200" kern="1200">
                <a:solidFill>
                  <a:schemeClr val="tx1"/>
                </a:solidFill>
                <a:effectLst/>
                <a:latin typeface="+mn-lt"/>
                <a:ea typeface="+mn-ea"/>
                <a:cs typeface="+mn-cs"/>
              </a:rPr>
              <a:t>How do you think it might feel?</a:t>
            </a:r>
          </a:p>
          <a:p>
            <a:pPr marL="171450" lvl="0" indent="-171450" rtl="0">
              <a:buFontTx/>
              <a:buChar char="-"/>
            </a:pPr>
            <a:r>
              <a:rPr lang="iu" sz="1200" kern="1200">
                <a:solidFill>
                  <a:schemeClr val="tx1"/>
                </a:solidFill>
                <a:effectLst/>
                <a:latin typeface="+mn-lt"/>
                <a:ea typeface="+mn-ea"/>
                <a:cs typeface="+mn-cs"/>
              </a:rPr>
              <a:t>Lonely</a:t>
            </a:r>
          </a:p>
          <a:p>
            <a:pPr marL="171450" lvl="0" indent="-171450" rtl="0">
              <a:buFontTx/>
              <a:buChar char="-"/>
            </a:pPr>
            <a:r>
              <a:rPr lang="iu" sz="1200" kern="1200">
                <a:solidFill>
                  <a:schemeClr val="tx1"/>
                </a:solidFill>
                <a:effectLst/>
                <a:latin typeface="+mn-lt"/>
                <a:ea typeface="+mn-ea"/>
                <a:cs typeface="+mn-cs"/>
              </a:rPr>
              <a:t>Scary</a:t>
            </a:r>
          </a:p>
          <a:p>
            <a:pPr marL="171450" lvl="0" indent="-171450" rtl="0">
              <a:buFontTx/>
              <a:buChar char="-"/>
            </a:pPr>
            <a:r>
              <a:rPr lang="iu" sz="1200" kern="1200">
                <a:solidFill>
                  <a:schemeClr val="tx1"/>
                </a:solidFill>
                <a:effectLst/>
                <a:latin typeface="+mn-lt"/>
                <a:ea typeface="+mn-ea"/>
                <a:cs typeface="+mn-cs"/>
              </a:rPr>
              <a:t>Sad</a:t>
            </a:r>
          </a:p>
          <a:p>
            <a:pPr marL="171450" lvl="0" indent="-171450" rtl="0">
              <a:buFontTx/>
              <a:buChar char="-"/>
            </a:pPr>
            <a:r>
              <a:rPr lang="iu" sz="1200" kern="1200">
                <a:solidFill>
                  <a:schemeClr val="tx1"/>
                </a:solidFill>
                <a:effectLst/>
                <a:latin typeface="+mn-lt"/>
                <a:ea typeface="+mn-ea"/>
                <a:cs typeface="+mn-cs"/>
              </a:rPr>
              <a:t>Want to hurt themselves</a:t>
            </a:r>
          </a:p>
          <a:p>
            <a:pPr marL="0" lvl="0" indent="0" rtl="0">
              <a:buFontTx/>
              <a:buNone/>
            </a:pPr>
            <a:endParaRPr lang="en-CA" sz="1200" kern="1200" dirty="0" smtClean="0">
              <a:solidFill>
                <a:schemeClr val="tx1"/>
              </a:solidFill>
              <a:effectLst/>
              <a:latin typeface="+mn-lt"/>
              <a:ea typeface="+mn-ea"/>
              <a:cs typeface="+mn-cs"/>
            </a:endParaRPr>
          </a:p>
          <a:p>
            <a:pPr rtl="0"/>
            <a:r>
              <a:rPr lang="iu" sz="1200" kern="1200">
                <a:solidFill>
                  <a:schemeClr val="tx1"/>
                </a:solidFill>
                <a:effectLst/>
                <a:latin typeface="+mn-lt"/>
                <a:ea typeface="+mn-ea"/>
                <a:cs typeface="+mn-cs"/>
              </a:rPr>
              <a:t>What can you do to show LGBTQ people that you respect them?</a:t>
            </a:r>
          </a:p>
          <a:p>
            <a:pPr marL="171450" lvl="0" indent="-171450" rtl="0">
              <a:buFontTx/>
              <a:buChar char="-"/>
            </a:pPr>
            <a:r>
              <a:rPr lang="iu" sz="1200" kern="1200">
                <a:solidFill>
                  <a:schemeClr val="tx1"/>
                </a:solidFill>
                <a:effectLst/>
                <a:latin typeface="+mn-lt"/>
                <a:ea typeface="+mn-ea"/>
                <a:cs typeface="+mn-cs"/>
              </a:rPr>
              <a:t>Treat everyone with respect</a:t>
            </a:r>
          </a:p>
          <a:p>
            <a:pPr marL="171450" lvl="0" indent="-171450" rtl="0">
              <a:buFontTx/>
              <a:buChar char="-"/>
            </a:pPr>
            <a:r>
              <a:rPr lang="iu" sz="1200" kern="1200">
                <a:solidFill>
                  <a:schemeClr val="tx1"/>
                </a:solidFill>
                <a:effectLst/>
                <a:latin typeface="+mn-lt"/>
                <a:ea typeface="+mn-ea"/>
                <a:cs typeface="+mn-cs"/>
              </a:rPr>
              <a:t>Not use words like “fag”, “dyke” or other mean words</a:t>
            </a:r>
          </a:p>
          <a:p>
            <a:pPr marL="171450" lvl="0" indent="-171450" rtl="0">
              <a:buFontTx/>
              <a:buChar char="-"/>
            </a:pPr>
            <a:r>
              <a:rPr lang="iu" sz="1200" kern="1200">
                <a:solidFill>
                  <a:schemeClr val="tx1"/>
                </a:solidFill>
                <a:effectLst/>
                <a:latin typeface="+mn-lt"/>
                <a:ea typeface="+mn-ea"/>
                <a:cs typeface="+mn-cs"/>
              </a:rPr>
              <a:t>Use the word “partner” when talking about boyfriends/ girlfriends – don’t assume that boys have girlfriends and girls have boyfriends</a:t>
            </a:r>
          </a:p>
          <a:p>
            <a:pPr rtl="0"/>
            <a:endParaRPr lang="en-CA" dirty="0"/>
          </a:p>
        </p:txBody>
      </p:sp>
      <p:sp>
        <p:nvSpPr>
          <p:cNvPr id="4" name="Slide Number Placeholder 3"/>
          <p:cNvSpPr>
            <a:spLocks noGrp="1"/>
          </p:cNvSpPr>
          <p:nvPr>
            <p:ph type="sldNum" sz="quarter" idx="10"/>
          </p:nvPr>
        </p:nvSpPr>
        <p:spPr/>
        <p:txBody>
          <a:bodyPr rtlCol="0"/>
          <a:lstStyle/>
          <a:p>
            <a:pPr rtl="0"/>
            <a:fld id="{14A52064-4457-4A95-8640-BAA67270EDB9}" type="slidenum">
              <a:rPr lang="en-CA" smtClean="0"/>
              <a:t>28</a:t>
            </a:fld>
            <a:endParaRPr lang="en-CA"/>
          </a:p>
        </p:txBody>
      </p:sp>
    </p:spTree>
    <p:extLst>
      <p:ext uri="{BB962C8B-B14F-4D97-AF65-F5344CB8AC3E}">
        <p14:creationId xmlns:p14="http://schemas.microsoft.com/office/powerpoint/2010/main" val="27371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10"/>
          </p:nvPr>
        </p:nvSpPr>
        <p:spPr/>
        <p:txBody>
          <a:bodyPr rtlCol="0"/>
          <a:lstStyle/>
          <a:p>
            <a:pPr rtl="0"/>
            <a:fld id="{7172E426-A503-4E7D-A1D3-9238E89E20DE}" type="slidenum">
              <a:rPr lang="en-CA" smtClean="0"/>
              <a:t>30</a:t>
            </a:fld>
            <a:endParaRPr lang="en-CA"/>
          </a:p>
        </p:txBody>
      </p:sp>
    </p:spTree>
    <p:extLst>
      <p:ext uri="{BB962C8B-B14F-4D97-AF65-F5344CB8AC3E}">
        <p14:creationId xmlns:p14="http://schemas.microsoft.com/office/powerpoint/2010/main" val="234333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iu"/>
              <a:t>Be specific.</a:t>
            </a:r>
          </a:p>
          <a:p>
            <a:pPr marL="171643" indent="-171643" rtl="0">
              <a:buFontTx/>
              <a:buChar char="-"/>
            </a:pPr>
            <a:r>
              <a:rPr lang="iu"/>
              <a:t>It’s ok if mummy or daddy helps you wipe after you go to the bathroom.</a:t>
            </a:r>
          </a:p>
          <a:p>
            <a:pPr marL="171643" indent="-171643" rtl="0">
              <a:buFontTx/>
              <a:buChar char="-"/>
            </a:pPr>
            <a:r>
              <a:rPr lang="iu"/>
              <a:t>It’s ok if the nurse or doctor needs to check your private parts, as long as mummy or daddy are there.</a:t>
            </a:r>
          </a:p>
          <a:p>
            <a:pPr marL="171643" indent="-171643" rtl="0">
              <a:buFontTx/>
              <a:buChar char="-"/>
            </a:pPr>
            <a:r>
              <a:rPr lang="iu"/>
              <a:t>It’s ok if someone is helping you get dressed.</a:t>
            </a:r>
          </a:p>
          <a:p>
            <a:pPr marL="171643" indent="-171643" rtl="0">
              <a:buFontTx/>
              <a:buChar char="-"/>
            </a:pPr>
            <a:r>
              <a:rPr lang="iu"/>
              <a:t>If someone asks you to touch their private parts, that’s not ok.</a:t>
            </a:r>
          </a:p>
          <a:p>
            <a:pPr marL="171643" indent="-171643" rtl="0">
              <a:buFontTx/>
              <a:buChar char="-"/>
            </a:pPr>
            <a:r>
              <a:rPr lang="iu"/>
              <a:t>If you’re sleeping at a friend’s house, and someone wants to get into bed with you, that’s not ok.</a:t>
            </a:r>
          </a:p>
          <a:p>
            <a:pPr marL="171643" indent="-171643" rtl="0">
              <a:buFontTx/>
              <a:buChar char="-"/>
            </a:pPr>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31</a:t>
            </a:fld>
            <a:endParaRPr lang="en-US"/>
          </a:p>
        </p:txBody>
      </p:sp>
    </p:spTree>
    <p:extLst>
      <p:ext uri="{BB962C8B-B14F-4D97-AF65-F5344CB8AC3E}">
        <p14:creationId xmlns:p14="http://schemas.microsoft.com/office/powerpoint/2010/main" val="3610320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32</a:t>
            </a:fld>
            <a:endParaRPr lang="en-US"/>
          </a:p>
        </p:txBody>
      </p:sp>
    </p:spTree>
    <p:extLst>
      <p:ext uri="{BB962C8B-B14F-4D97-AF65-F5344CB8AC3E}">
        <p14:creationId xmlns:p14="http://schemas.microsoft.com/office/powerpoint/2010/main" val="65978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10"/>
          </p:nvPr>
        </p:nvSpPr>
        <p:spPr/>
        <p:txBody>
          <a:bodyPr rtlCol="0"/>
          <a:lstStyle/>
          <a:p>
            <a:pPr rtl="0"/>
            <a:fld id="{F536CF43-A7CD-462D-8664-9B2A5051C189}" type="slidenum">
              <a:rPr lang="en-US" smtClean="0"/>
              <a:t>33</a:t>
            </a:fld>
            <a:endParaRPr lang="en-US"/>
          </a:p>
        </p:txBody>
      </p:sp>
    </p:spTree>
    <p:extLst>
      <p:ext uri="{BB962C8B-B14F-4D97-AF65-F5344CB8AC3E}">
        <p14:creationId xmlns:p14="http://schemas.microsoft.com/office/powerpoint/2010/main" val="244086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CA" dirty="0"/>
          </a:p>
        </p:txBody>
      </p:sp>
      <p:sp>
        <p:nvSpPr>
          <p:cNvPr id="4" name="Slide Number Placeholder 3"/>
          <p:cNvSpPr>
            <a:spLocks noGrp="1"/>
          </p:cNvSpPr>
          <p:nvPr>
            <p:ph type="sldNum" sz="quarter" idx="10"/>
          </p:nvPr>
        </p:nvSpPr>
        <p:spPr/>
        <p:txBody>
          <a:bodyPr rtlCol="0"/>
          <a:lstStyle/>
          <a:p>
            <a:pPr rtl="0"/>
            <a:fld id="{7172E426-A503-4E7D-A1D3-9238E89E20DE}" type="slidenum">
              <a:rPr lang="en-CA" smtClean="0"/>
              <a:t>34</a:t>
            </a:fld>
            <a:endParaRPr lang="en-CA"/>
          </a:p>
        </p:txBody>
      </p:sp>
    </p:spTree>
    <p:extLst>
      <p:ext uri="{BB962C8B-B14F-4D97-AF65-F5344CB8AC3E}">
        <p14:creationId xmlns:p14="http://schemas.microsoft.com/office/powerpoint/2010/main" val="357810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lstStyle/>
          <a:p>
            <a:pPr rtl="0"/>
            <a:r>
              <a:rPr lang="iu"/>
              <a:t>Click to edit Master title style</a:t>
            </a:r>
            <a:endParaRPr lang="en-CA"/>
          </a:p>
        </p:txBody>
      </p:sp>
      <p:sp>
        <p:nvSpPr>
          <p:cNvPr id="3" name="Subtitle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u"/>
              <a:t>Click to edit Master subtitle style</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u"/>
              <a:t>Click to edit Master title style</a:t>
            </a:r>
            <a:endParaRPr lang="en-CA"/>
          </a:p>
        </p:txBody>
      </p:sp>
      <p:sp>
        <p:nvSpPr>
          <p:cNvPr id="3" name="Vertical Text Placeholder 2"/>
          <p:cNvSpPr>
            <a:spLocks noGrp="1"/>
          </p:cNvSpPr>
          <p:nvPr>
            <p:ph type="body" orient="vert" idx="1"/>
          </p:nvPr>
        </p:nvSpPr>
        <p:spPr/>
        <p:txBody>
          <a:bodyPr vert="eaVert" rtlCol="0"/>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0"/>
          <a:lstStyle/>
          <a:p>
            <a:pPr rtl="0"/>
            <a:r>
              <a:rPr lang="iu"/>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rtlCol="0"/>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u"/>
              <a:t>Click to edit Master title style</a:t>
            </a:r>
            <a:endParaRPr lang="en-CA"/>
          </a:p>
        </p:txBody>
      </p:sp>
      <p:sp>
        <p:nvSpPr>
          <p:cNvPr id="3" name="Content Placeholder 2"/>
          <p:cNvSpPr>
            <a:spLocks noGrp="1"/>
          </p:cNvSpPr>
          <p:nvPr>
            <p:ph idx="1"/>
          </p:nvPr>
        </p:nvSpPr>
        <p:spPr/>
        <p:txBody>
          <a:bodyPr rtlCol="0"/>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pPr rtl="0"/>
            <a:r>
              <a:rPr lang="iu"/>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u"/>
              <a:t>Click to edit Master text styles</a:t>
            </a:r>
          </a:p>
        </p:txBody>
      </p:sp>
      <p:sp>
        <p:nvSpPr>
          <p:cNvPr id="4" name="Date Placeholder 3"/>
          <p:cNvSpPr>
            <a:spLocks noGrp="1"/>
          </p:cNvSpPr>
          <p:nvPr>
            <p:ph type="dt" sz="half" idx="10"/>
          </p:nvPr>
        </p:nvSpPr>
        <p:spPr/>
        <p:txBody>
          <a:bodyPr rtlCol="0"/>
          <a:lstStyle/>
          <a:p>
            <a:pPr rtl="0"/>
            <a:r>
              <a:rPr lang="en-CA" smtClean="0"/>
              <a:t>2017-12-14</a:t>
            </a:r>
            <a:endParaRPr lang="en-CA"/>
          </a:p>
        </p:txBody>
      </p:sp>
      <p:sp>
        <p:nvSpPr>
          <p:cNvPr id="5" name="Footer Placeholder 4"/>
          <p:cNvSpPr>
            <a:spLocks noGrp="1"/>
          </p:cNvSpPr>
          <p:nvPr>
            <p:ph type="ftr" sz="quarter" idx="11"/>
          </p:nvPr>
        </p:nvSpPr>
        <p:spPr/>
        <p:txBody>
          <a:bodyPr rtlCol="0"/>
          <a:lstStyle/>
          <a:p>
            <a:pPr rtl="0"/>
            <a:endParaRPr lang="en-CA"/>
          </a:p>
        </p:txBody>
      </p:sp>
      <p:sp>
        <p:nvSpPr>
          <p:cNvPr id="6" name="Slide Number Placeholder 5"/>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u"/>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5" name="Date Placeholder 4"/>
          <p:cNvSpPr>
            <a:spLocks noGrp="1"/>
          </p:cNvSpPr>
          <p:nvPr>
            <p:ph type="dt" sz="half" idx="10"/>
          </p:nvPr>
        </p:nvSpPr>
        <p:spPr/>
        <p:txBody>
          <a:bodyPr rtlCol="0"/>
          <a:lstStyle/>
          <a:p>
            <a:pPr rtl="0"/>
            <a:r>
              <a:rPr lang="en-CA" smtClean="0"/>
              <a:t>2017-12-14</a:t>
            </a:r>
            <a:endParaRPr lang="en-CA"/>
          </a:p>
        </p:txBody>
      </p:sp>
      <p:sp>
        <p:nvSpPr>
          <p:cNvPr id="6" name="Footer Placeholder 5"/>
          <p:cNvSpPr>
            <a:spLocks noGrp="1"/>
          </p:cNvSpPr>
          <p:nvPr>
            <p:ph type="ftr" sz="quarter" idx="11"/>
          </p:nvPr>
        </p:nvSpPr>
        <p:spPr/>
        <p:txBody>
          <a:bodyPr rtlCol="0"/>
          <a:lstStyle/>
          <a:p>
            <a:pPr rtl="0"/>
            <a:endParaRPr lang="en-CA"/>
          </a:p>
        </p:txBody>
      </p:sp>
      <p:sp>
        <p:nvSpPr>
          <p:cNvPr id="7" name="Slide Number Placeholder 6"/>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iu"/>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u"/>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u"/>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7" name="Date Placeholder 6"/>
          <p:cNvSpPr>
            <a:spLocks noGrp="1"/>
          </p:cNvSpPr>
          <p:nvPr>
            <p:ph type="dt" sz="half" idx="10"/>
          </p:nvPr>
        </p:nvSpPr>
        <p:spPr/>
        <p:txBody>
          <a:bodyPr rtlCol="0"/>
          <a:lstStyle/>
          <a:p>
            <a:pPr rtl="0"/>
            <a:r>
              <a:rPr lang="en-CA" smtClean="0"/>
              <a:t>2017-12-14</a:t>
            </a:r>
            <a:endParaRPr lang="en-CA"/>
          </a:p>
        </p:txBody>
      </p:sp>
      <p:sp>
        <p:nvSpPr>
          <p:cNvPr id="8" name="Footer Placeholder 7"/>
          <p:cNvSpPr>
            <a:spLocks noGrp="1"/>
          </p:cNvSpPr>
          <p:nvPr>
            <p:ph type="ftr" sz="quarter" idx="11"/>
          </p:nvPr>
        </p:nvSpPr>
        <p:spPr/>
        <p:txBody>
          <a:bodyPr rtlCol="0"/>
          <a:lstStyle/>
          <a:p>
            <a:pPr rtl="0"/>
            <a:endParaRPr lang="en-CA"/>
          </a:p>
        </p:txBody>
      </p:sp>
      <p:sp>
        <p:nvSpPr>
          <p:cNvPr id="9" name="Slide Number Placeholder 8"/>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u"/>
              <a:t>Click to edit Master title style</a:t>
            </a:r>
            <a:endParaRPr lang="en-CA"/>
          </a:p>
        </p:txBody>
      </p:sp>
      <p:sp>
        <p:nvSpPr>
          <p:cNvPr id="3" name="Date Placeholder 2"/>
          <p:cNvSpPr>
            <a:spLocks noGrp="1"/>
          </p:cNvSpPr>
          <p:nvPr>
            <p:ph type="dt" sz="half" idx="10"/>
          </p:nvPr>
        </p:nvSpPr>
        <p:spPr/>
        <p:txBody>
          <a:bodyPr rtlCol="0"/>
          <a:lstStyle/>
          <a:p>
            <a:pPr rtl="0"/>
            <a:r>
              <a:rPr lang="en-CA" smtClean="0"/>
              <a:t>2017-12-14</a:t>
            </a:r>
            <a:endParaRPr lang="en-CA"/>
          </a:p>
        </p:txBody>
      </p:sp>
      <p:sp>
        <p:nvSpPr>
          <p:cNvPr id="4" name="Footer Placeholder 3"/>
          <p:cNvSpPr>
            <a:spLocks noGrp="1"/>
          </p:cNvSpPr>
          <p:nvPr>
            <p:ph type="ftr" sz="quarter" idx="11"/>
          </p:nvPr>
        </p:nvSpPr>
        <p:spPr/>
        <p:txBody>
          <a:bodyPr rtlCol="0"/>
          <a:lstStyle/>
          <a:p>
            <a:pPr rtl="0"/>
            <a:endParaRPr lang="en-CA"/>
          </a:p>
        </p:txBody>
      </p:sp>
      <p:sp>
        <p:nvSpPr>
          <p:cNvPr id="5" name="Slide Number Placeholder 4"/>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CA" smtClean="0"/>
              <a:t>2017-12-14</a:t>
            </a:r>
            <a:endParaRPr lang="en-CA"/>
          </a:p>
        </p:txBody>
      </p:sp>
      <p:sp>
        <p:nvSpPr>
          <p:cNvPr id="3" name="Footer Placeholder 2"/>
          <p:cNvSpPr>
            <a:spLocks noGrp="1"/>
          </p:cNvSpPr>
          <p:nvPr>
            <p:ph type="ftr" sz="quarter" idx="11"/>
          </p:nvPr>
        </p:nvSpPr>
        <p:spPr/>
        <p:txBody>
          <a:bodyPr rtlCol="0"/>
          <a:lstStyle/>
          <a:p>
            <a:pPr rtl="0"/>
            <a:endParaRPr lang="en-CA"/>
          </a:p>
        </p:txBody>
      </p:sp>
      <p:sp>
        <p:nvSpPr>
          <p:cNvPr id="4" name="Slide Number Placeholder 3"/>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pPr rtl="0"/>
            <a:r>
              <a:rPr lang="iu"/>
              <a:t>Click to edit Master title style</a:t>
            </a:r>
            <a:endParaRPr lang="en-CA"/>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u"/>
              <a:t>Click to edit Master text styles</a:t>
            </a:r>
          </a:p>
        </p:txBody>
      </p:sp>
      <p:sp>
        <p:nvSpPr>
          <p:cNvPr id="5" name="Date Placeholder 4"/>
          <p:cNvSpPr>
            <a:spLocks noGrp="1"/>
          </p:cNvSpPr>
          <p:nvPr>
            <p:ph type="dt" sz="half" idx="10"/>
          </p:nvPr>
        </p:nvSpPr>
        <p:spPr/>
        <p:txBody>
          <a:bodyPr rtlCol="0"/>
          <a:lstStyle/>
          <a:p>
            <a:pPr rtl="0"/>
            <a:r>
              <a:rPr lang="en-CA" smtClean="0"/>
              <a:t>2017-12-14</a:t>
            </a:r>
            <a:endParaRPr lang="en-CA"/>
          </a:p>
        </p:txBody>
      </p:sp>
      <p:sp>
        <p:nvSpPr>
          <p:cNvPr id="6" name="Footer Placeholder 5"/>
          <p:cNvSpPr>
            <a:spLocks noGrp="1"/>
          </p:cNvSpPr>
          <p:nvPr>
            <p:ph type="ftr" sz="quarter" idx="11"/>
          </p:nvPr>
        </p:nvSpPr>
        <p:spPr/>
        <p:txBody>
          <a:bodyPr rtlCol="0"/>
          <a:lstStyle/>
          <a:p>
            <a:pPr rtl="0"/>
            <a:endParaRPr lang="en-CA"/>
          </a:p>
        </p:txBody>
      </p:sp>
      <p:sp>
        <p:nvSpPr>
          <p:cNvPr id="7" name="Slide Number Placeholder 6"/>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pPr rtl="0"/>
            <a:r>
              <a:rPr lang="iu"/>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u"/>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u"/>
              <a:t>Click to edit Master text styles</a:t>
            </a:r>
          </a:p>
        </p:txBody>
      </p:sp>
      <p:sp>
        <p:nvSpPr>
          <p:cNvPr id="5" name="Date Placeholder 4"/>
          <p:cNvSpPr>
            <a:spLocks noGrp="1"/>
          </p:cNvSpPr>
          <p:nvPr>
            <p:ph type="dt" sz="half" idx="10"/>
          </p:nvPr>
        </p:nvSpPr>
        <p:spPr/>
        <p:txBody>
          <a:bodyPr rtlCol="0"/>
          <a:lstStyle/>
          <a:p>
            <a:pPr rtl="0"/>
            <a:r>
              <a:rPr lang="en-CA" smtClean="0"/>
              <a:t>2017-12-14</a:t>
            </a:r>
            <a:endParaRPr lang="en-CA"/>
          </a:p>
        </p:txBody>
      </p:sp>
      <p:sp>
        <p:nvSpPr>
          <p:cNvPr id="6" name="Footer Placeholder 5"/>
          <p:cNvSpPr>
            <a:spLocks noGrp="1"/>
          </p:cNvSpPr>
          <p:nvPr>
            <p:ph type="ftr" sz="quarter" idx="11"/>
          </p:nvPr>
        </p:nvSpPr>
        <p:spPr/>
        <p:txBody>
          <a:bodyPr rtlCol="0"/>
          <a:lstStyle/>
          <a:p>
            <a:pPr rtl="0"/>
            <a:endParaRPr lang="en-CA"/>
          </a:p>
        </p:txBody>
      </p:sp>
      <p:sp>
        <p:nvSpPr>
          <p:cNvPr id="7" name="Slide Number Placeholder 6"/>
          <p:cNvSpPr>
            <a:spLocks noGrp="1"/>
          </p:cNvSpPr>
          <p:nvPr>
            <p:ph type="sldNum" sz="quarter" idx="12"/>
          </p:nvPr>
        </p:nvSpPr>
        <p:spPr/>
        <p:txBody>
          <a:bodyPr rtlCol="0"/>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iu"/>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iu"/>
              <a:t>Click to edit Master text styles</a:t>
            </a:r>
          </a:p>
          <a:p>
            <a:pPr lvl="1" rtl="0"/>
            <a:r>
              <a:rPr lang="iu"/>
              <a:t>Second level</a:t>
            </a:r>
          </a:p>
          <a:p>
            <a:pPr lvl="2" rtl="0"/>
            <a:r>
              <a:rPr lang="iu"/>
              <a:t>Third level</a:t>
            </a:r>
          </a:p>
          <a:p>
            <a:pPr lvl="3" rtl="0"/>
            <a:r>
              <a:rPr lang="iu"/>
              <a:t>Fourth level</a:t>
            </a:r>
          </a:p>
          <a:p>
            <a:pPr lvl="4" rtl="0"/>
            <a:r>
              <a:rPr lang="iu"/>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CA" smtClean="0"/>
              <a:t>2017-12-14</a:t>
            </a:r>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1FCD0E6-9D1D-4FEB-939D-095AAEFE68BF}" type="slidenum">
              <a:rPr lang="en-CA" smtClean="0"/>
              <a:pPr/>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xualhealth@gov.nu.ca"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irespectmyself.ca/"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hyperlink" Target="http://www.fluidexchange.org/uploads/1/9/1/4/19148883/embodied_games_-_karenbkchan.pdf" TargetMode="External"/><Relationship Id="rId2" Type="http://schemas.openxmlformats.org/officeDocument/2006/relationships/hyperlink" Target="http://www.ippf.org/sites/default/files/2016-10/Putting%20Sexuality%20back%20into%20Comprehensive%20Sexuality%20Education_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38400"/>
            <a:ext cx="8305800" cy="2460625"/>
          </a:xfrm>
        </p:spPr>
        <p:txBody>
          <a:bodyPr rtlCol="0">
            <a:normAutofit/>
          </a:bodyPr>
          <a:lstStyle/>
          <a:p>
            <a:pPr rtl="0"/>
            <a:r>
              <a:rPr lang="iu" sz="4800" b="1" dirty="0">
                <a:latin typeface="Pigiarniq" panose="020B0503040102020104" pitchFamily="34" charset="0"/>
                <a:cs typeface="Arial" pitchFamily="34" charset="0"/>
              </a:rPr>
              <a:t>ᐃᓕᓴᐃᓂᖅ ᓄᓕᐊᕐᓂᒃᑯᑦ ᐋᓐᓂᐊᖅᑖᖅᑕᐃᓕᒪᓂᕐᒥᒃ − ᐃᓕᓴᐃᔨᓄᑦ ᑐᑭᓯᒋᐊᕈᑎᒃᓴᑦ  </a:t>
            </a:r>
            <a:endParaRPr lang="en-CA" sz="4800" b="1" dirty="0">
              <a:latin typeface="Pigiarniq" panose="020B0503040102020104" pitchFamily="34" charset="0"/>
              <a:cs typeface="Arial" pitchFamily="34" charset="0"/>
            </a:endParaRPr>
          </a:p>
        </p:txBody>
      </p:sp>
      <p:sp>
        <p:nvSpPr>
          <p:cNvPr id="3" name="Subtitle 2"/>
          <p:cNvSpPr>
            <a:spLocks noGrp="1"/>
          </p:cNvSpPr>
          <p:nvPr>
            <p:ph type="subTitle" idx="1"/>
          </p:nvPr>
        </p:nvSpPr>
        <p:spPr>
          <a:xfrm>
            <a:off x="228600" y="4724400"/>
            <a:ext cx="6927776" cy="2133600"/>
          </a:xfrm>
        </p:spPr>
        <p:txBody>
          <a:bodyPr rtlCol="0">
            <a:normAutofit fontScale="85000" lnSpcReduction="10000"/>
          </a:bodyPr>
          <a:lstStyle/>
          <a:p>
            <a:pPr algn="l" rtl="0"/>
            <a:endParaRPr lang="en-CA" sz="2800" i="1" dirty="0" smtClean="0">
              <a:solidFill>
                <a:schemeClr val="tx1"/>
              </a:solidFill>
              <a:latin typeface="Arial" pitchFamily="34" charset="0"/>
              <a:cs typeface="Arial" pitchFamily="34" charset="0"/>
            </a:endParaRPr>
          </a:p>
          <a:p>
            <a:pPr algn="l" rtl="0"/>
            <a:r>
              <a:rPr lang="iu" sz="2600" i="1" dirty="0">
                <a:solidFill>
                  <a:schemeClr val="tx1"/>
                </a:solidFill>
                <a:latin typeface="Pigiarniq" panose="020B0503040102020104" pitchFamily="34" charset="0"/>
                <a:cs typeface="Arial" pitchFamily="34" charset="0"/>
              </a:rPr>
              <a:t>ᐊᓯᔾᔨᕆᐊᖅᑕᐅᔪᖅ ᓄᓇᓕᖕᓂ ᐋᓐᓂᐊᖃᕐᓇᙱᑦᑐᓕᕆᔨᒧᑦ ᓄᓕᐊᕐᓂᒃᑯᑦ ᐋᓐᓂᐊᖅᑖᖅᑕᐃᓕᒪᓂᕐᒧᑦ ᐃᓕᓐᓂᐊᖅᑎᑦᑎᔪᒥᑦ ᐅᑐᐱᕆ 2016-ᒥᑦ</a:t>
            </a:r>
          </a:p>
          <a:p>
            <a:pPr algn="l" rtl="0"/>
            <a:r>
              <a:rPr lang="iu" sz="2600" i="1" dirty="0">
                <a:solidFill>
                  <a:schemeClr val="tx1"/>
                </a:solidFill>
                <a:latin typeface="Pigiarniq" panose="020B0503040102020104" pitchFamily="34" charset="0"/>
                <a:cs typeface="Arial" pitchFamily="34" charset="0"/>
              </a:rPr>
              <a:t>ᐅᕗᖓ ᖃᐅᔨᒋᐊᕐᓗᑎᑦ </a:t>
            </a:r>
            <a:r>
              <a:rPr lang="iu" sz="2600" i="1" dirty="0">
                <a:solidFill>
                  <a:schemeClr val="tx1"/>
                </a:solidFill>
                <a:latin typeface="Pigiarniq" panose="020B0503040102020104" pitchFamily="34" charset="0"/>
                <a:cs typeface="Arial" pitchFamily="34" charset="0"/>
                <a:hlinkClick r:id="rId3"/>
              </a:rPr>
              <a:t>sexualhealth@gov.nu.ca </a:t>
            </a:r>
            <a:r>
              <a:rPr lang="iu" sz="2600" i="1" dirty="0">
                <a:solidFill>
                  <a:schemeClr val="tx1"/>
                </a:solidFill>
                <a:latin typeface="Pigiarniq" panose="020B0503040102020104" pitchFamily="34" charset="0"/>
                <a:cs typeface="Arial" pitchFamily="34" charset="0"/>
              </a:rPr>
              <a:t>ᐃᑲᔪᖅᑕᐅᔭᕆᐊᖃᕈᕕᑦ</a:t>
            </a:r>
          </a:p>
        </p:txBody>
      </p:sp>
    </p:spTree>
    <p:extLst>
      <p:ext uri="{BB962C8B-B14F-4D97-AF65-F5344CB8AC3E}">
        <p14:creationId xmlns:p14="http://schemas.microsoft.com/office/powerpoint/2010/main" val="352861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ᓄᓇᕗᒻᒥ ᓄᓕᐊᕐᓂᒃᑯᑦ ᐋᓐᓂᐊᖅᑖᖅᑕᐃᓕᒪᓂᕐᒧᑦ ᑭᒡᓕᓯᓂᐊᖅᑎᑦ</a:t>
            </a:r>
            <a:endParaRPr lang="en-CA" sz="3600" dirty="0">
              <a:latin typeface="Pigiarniq" panose="020B0503040102020104" pitchFamily="34" charset="0"/>
            </a:endParaRPr>
          </a:p>
        </p:txBody>
      </p:sp>
      <p:sp>
        <p:nvSpPr>
          <p:cNvPr id="5" name="Content Placeholder 4"/>
          <p:cNvSpPr>
            <a:spLocks noGrp="1"/>
          </p:cNvSpPr>
          <p:nvPr>
            <p:ph idx="1"/>
          </p:nvPr>
        </p:nvSpPr>
        <p:spPr/>
        <p:txBody>
          <a:bodyPr rtlCol="0">
            <a:normAutofit/>
          </a:bodyPr>
          <a:lstStyle/>
          <a:p>
            <a:pPr rtl="0"/>
            <a:r>
              <a:rPr lang="iu" sz="2400" dirty="0">
                <a:latin typeface="Pigiarniq" panose="020B0503040102020104" pitchFamily="34" charset="0"/>
              </a:rPr>
              <a:t>ᐃᓄᐃᑦ ᑕᒪᕐᒥᑲᓴᒃ ᐃᑲᔪᖅᑐᐃᕗᑦ ᐋᓐᓂᐊᖅᑖᖅᑕᐃᓕᒪᓗᓂ ᓄᓕᐊᕐᓂᕐᒧᑦ ᐃᓕᓐᓂᐊᕐᓂᕐᒥᒃ! </a:t>
            </a:r>
          </a:p>
          <a:p>
            <a:pPr lvl="1" rtl="0"/>
            <a:r>
              <a:rPr lang="iu" sz="2400" dirty="0">
                <a:latin typeface="Pigiarniq" panose="020B0503040102020104" pitchFamily="34" charset="0"/>
              </a:rPr>
              <a:t>8/10 ᐅᖓᑖᓂ ᐊᓈᓇᐅᔪᑦ ᐊᒻᒪ 9/10 ᐃᓐᓇᐃᑦ</a:t>
            </a:r>
          </a:p>
          <a:p>
            <a:pPr rtl="0"/>
            <a:r>
              <a:rPr lang="iu" sz="2400" dirty="0">
                <a:latin typeface="Pigiarniq" panose="020B0503040102020104" pitchFamily="34" charset="0"/>
              </a:rPr>
              <a:t>22/25 ᓄᓇᓖᑦ ᐅᓲᑉ ᐴᖏᓐᓂᒃ ᑎᒍᑐᐃᓐᓇᕆᐊᓕᖕᓂᒃ ᐱᑕᖃᖅᐳᑦ ᓄᓇᓕᖕᓂ!</a:t>
            </a:r>
          </a:p>
          <a:p>
            <a:pPr lvl="1" rtl="0"/>
            <a:r>
              <a:rPr lang="iu" sz="2400" dirty="0">
                <a:latin typeface="Pigiarniq" panose="020B0503040102020104" pitchFamily="34" charset="0"/>
              </a:rPr>
              <a:t>15/25 ᐊᑕᐅᓯᐅᙱᑦᑐᒥᑦ ᐅᓲᑉ ᐴᖏᓐᓂᒃ ᑎᒍᑐᐃᓐᓇᕆᐊᓕᖕᓂᒃ ᐱᑕᖃᖅᐳᑦ (ᓴᓂᑭᓗᐊᕐᒥ ᐃᒡᓗᓕᖕᒥᓗ ᐊᕐᕕᓂᓕᖕᓂᒃ ᐱᑕᖃᖅᑐᑦ ᐊᒻᒪ ᖃᒪᓂ’ᑐᐊᕐᒥ 8−ᓂᒃ ᐱᑕᖃᖅᖢᑎᒃ!)</a:t>
            </a:r>
          </a:p>
          <a:p>
            <a:pPr lvl="1" rtl="0"/>
            <a:endParaRPr lang="en-CA" dirty="0" smtClean="0"/>
          </a:p>
          <a:p>
            <a:pPr rtl="0"/>
            <a:endParaRPr lang="en-CA" dirty="0"/>
          </a:p>
        </p:txBody>
      </p:sp>
      <p:sp>
        <p:nvSpPr>
          <p:cNvPr id="4" name="TextBox 3"/>
          <p:cNvSpPr txBox="1"/>
          <p:nvPr/>
        </p:nvSpPr>
        <p:spPr>
          <a:xfrm>
            <a:off x="304800" y="6248400"/>
            <a:ext cx="3733800" cy="954107"/>
          </a:xfrm>
          <a:prstGeom prst="rect">
            <a:avLst/>
          </a:prstGeom>
          <a:noFill/>
        </p:spPr>
        <p:txBody>
          <a:bodyPr wrap="square" rtlCol="0">
            <a:spAutoFit/>
          </a:bodyPr>
          <a:lstStyle/>
          <a:p>
            <a:pPr rtl="0"/>
            <a:r>
              <a:rPr lang="iu" sz="1400" dirty="0">
                <a:latin typeface="Pigiarniq" panose="020B0503040102020104" pitchFamily="34" charset="0"/>
              </a:rPr>
              <a:t>ᓄᓇᕗᒻᒥ ᖃᐅᔨᓴᕈᑕᐅᓚᐅᖅᑐᑦ LQAS ᖃᐅᔨᓴᖅᑕᐅᓚᐅᖅᑐᑦ 2016-ᒥ, ᓄᓕᐊᕐᓂᒃᑯᑦ ᐋᓐᓂᐊᖅᑖᖅᑕᐃᓕᒪᓂᕐᒧᑦ ᐱᓕᕆᐊᓄᑦ ᑎᑎᕋᖅᓯᒪᔪᑦ</a:t>
            </a:r>
            <a:endParaRPr lang="en-CA" sz="1400" dirty="0">
              <a:latin typeface="Pigiarniq" panose="020B0503040102020104" pitchFamily="34" charset="0"/>
            </a:endParaRPr>
          </a:p>
        </p:txBody>
      </p:sp>
    </p:spTree>
    <p:extLst>
      <p:ext uri="{BB962C8B-B14F-4D97-AF65-F5344CB8AC3E}">
        <p14:creationId xmlns:p14="http://schemas.microsoft.com/office/powerpoint/2010/main" val="199293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ᑭᓱᑦ ᐱᒻᒪᕆᐅᓂᖅᐹᖑᕙᑦ ᓄᓕᐊᕐᓂᒃᑯᑦ ᐋᓐᓂᐊᖅᑖᖅᑕᐃᓕᒪᓂᕐᒧᑦ ᐱᔾᔪᑕᐅᔪᓂᒃ ᓄᓇᕗᒻᒥ? ᓄᓇᓕᖕᓂ ᐋᓐᓂᐊᖃᕐᓇᙱᑦᑐᓕᕆᔨ ᐅᖃᖅᑐᖅ:</a:t>
            </a:r>
            <a:endParaRPr lang="en-CA" sz="3600" dirty="0">
              <a:latin typeface="Pigiarniq" panose="020B0503040102020104" pitchFamily="34" charset="0"/>
            </a:endParaRPr>
          </a:p>
        </p:txBody>
      </p:sp>
      <p:sp>
        <p:nvSpPr>
          <p:cNvPr id="4" name="Content Placeholder 3"/>
          <p:cNvSpPr>
            <a:spLocks noGrp="1"/>
          </p:cNvSpPr>
          <p:nvPr>
            <p:ph sz="half" idx="1"/>
          </p:nvPr>
        </p:nvSpPr>
        <p:spPr>
          <a:xfrm>
            <a:off x="457200" y="2057400"/>
            <a:ext cx="4038600" cy="4525963"/>
          </a:xfrm>
        </p:spPr>
        <p:txBody>
          <a:bodyPr rtlCol="0">
            <a:normAutofit lnSpcReduction="10000"/>
          </a:bodyPr>
          <a:lstStyle/>
          <a:p>
            <a:pPr rtl="0"/>
            <a:r>
              <a:rPr lang="iu" sz="2000" dirty="0">
                <a:latin typeface="Pigiarniq" panose="020B0503040102020104" pitchFamily="34" charset="0"/>
              </a:rPr>
              <a:t>ᓄᓕᐊᕐᓂᒃᑯᑦ ᖁᐱᕐᕆᓂᖅ − ᐱᓗᐊᖅᑐᒥ ᖁᐱᕐᕆᓯᒪᓂᖅ ᓴᙱᒃᑎᑉᐸᓪᓕᐊᓲᒥᒃ</a:t>
            </a:r>
          </a:p>
          <a:p>
            <a:pPr rtl="0"/>
            <a:r>
              <a:rPr lang="iu" sz="2000" dirty="0">
                <a:latin typeface="Pigiarniq" panose="020B0503040102020104" pitchFamily="34" charset="0"/>
              </a:rPr>
              <a:t>ᓯᖓᐃᓂᖅ − ᐱᓗᐊᖅᑐᒥ ᒪᒃᑯᒃᑐᑦ ᐊᒻᒪ ᐸᕐᓇᒃᓯᒪᓇᓂ ᓯᖓᐃᓕᖅᐸᒃᑐᑦ</a:t>
            </a:r>
          </a:p>
          <a:p>
            <a:pPr rtl="0"/>
            <a:r>
              <a:rPr lang="iu" sz="2000" dirty="0">
                <a:latin typeface="Pigiarniq" panose="020B0503040102020104" pitchFamily="34" charset="0"/>
              </a:rPr>
              <a:t>ᓱᕈᓯᕐᓂᑦ ᖁᓄᔪᕐᓂᐊᕐᓂᖅ</a:t>
            </a:r>
          </a:p>
          <a:p>
            <a:pPr rtl="0"/>
            <a:r>
              <a:rPr lang="iu" sz="2000" dirty="0">
                <a:latin typeface="Pigiarniq" panose="020B0503040102020104" pitchFamily="34" charset="0"/>
              </a:rPr>
              <a:t>ᐅᓄᖅᑐᓂᒃ ᐊᐃᑉᐸᖃᖃᑦᑕᕐᓂᖅ</a:t>
            </a:r>
          </a:p>
          <a:p>
            <a:pPr rtl="0"/>
            <a:r>
              <a:rPr lang="iu" sz="2000" dirty="0">
                <a:latin typeface="Pigiarniq" panose="020B0503040102020104" pitchFamily="34" charset="0"/>
              </a:rPr>
              <a:t>ᖁᓄᔪᕐᓂᐊᕐᓂᖅ − ᐱᔪᒪᙱᑦᑐᒥᒃ ᓄᓕᐊᕐᓂᖅ, ᐊᒃᑐᖅᑕᐅᔪᒪᙱᑦᑐᒥᒃ ᐊᒃᑐᖅᓯᓂᖅ</a:t>
            </a:r>
            <a:endParaRPr lang="en-CA" sz="2000" dirty="0">
              <a:latin typeface="Pigiarniq" panose="020B0503040102020104" pitchFamily="34" charset="0"/>
            </a:endParaRPr>
          </a:p>
        </p:txBody>
      </p:sp>
      <p:sp>
        <p:nvSpPr>
          <p:cNvPr id="5" name="Content Placeholder 4"/>
          <p:cNvSpPr>
            <a:spLocks noGrp="1"/>
          </p:cNvSpPr>
          <p:nvPr>
            <p:ph sz="half" idx="2"/>
          </p:nvPr>
        </p:nvSpPr>
        <p:spPr>
          <a:xfrm>
            <a:off x="4648200" y="1981200"/>
            <a:ext cx="4038600" cy="4525963"/>
          </a:xfrm>
        </p:spPr>
        <p:txBody>
          <a:bodyPr rtlCol="0">
            <a:normAutofit lnSpcReduction="10000"/>
          </a:bodyPr>
          <a:lstStyle/>
          <a:p>
            <a:pPr rtl="0"/>
            <a:r>
              <a:rPr lang="iu" sz="2000" dirty="0">
                <a:latin typeface="Pigiarniq" panose="020B0503040102020104" pitchFamily="34" charset="0"/>
              </a:rPr>
              <a:t>ᓄᓕᐊᖃᑦᑕᕐᓂᖅ ᑮᓇᐅᔭᓕᐅᕈᒪᓪᓗᓂ, ᐃᒡᓗᖃᕈᒪᓪᓗᓂ, ᓂᕆᔭᒃᓴᖃᕈᒪᓪᓗᓂ, ᐃᒥᐊᓗᒍᒪᓪᓗᓂ ᐅᕝᕙᓘᓐᓃᑦ ᐋᖓᔮᕐᓇᖅᑐᓂᒃ</a:t>
            </a:r>
          </a:p>
          <a:p>
            <a:pPr rtl="0"/>
            <a:r>
              <a:rPr lang="iu" sz="2000" dirty="0">
                <a:latin typeface="Pigiarniq" panose="020B0503040102020104" pitchFamily="34" charset="0"/>
              </a:rPr>
              <a:t>ᐊᖓᔪᖅᑳᖑᓂᖅ</a:t>
            </a:r>
          </a:p>
          <a:p>
            <a:pPr rtl="0"/>
            <a:r>
              <a:rPr lang="iu" sz="2000" dirty="0">
                <a:latin typeface="Pigiarniq" panose="020B0503040102020104" pitchFamily="34" charset="0"/>
              </a:rPr>
              <a:t>ᓄᓕᐊᕐᓂᒃᑯᑦ ᐋᓐᓂᐊᖅᑖᖅᑕᐃᓕᒪᓂᕐᒥᒃ ᐃᓕᓐᓂᐊᖅᑎᑕᐅᖃᑦᑕᙱᓗᐊᖅᑐᑦ</a:t>
            </a:r>
          </a:p>
          <a:p>
            <a:pPr rtl="0"/>
            <a:r>
              <a:rPr lang="iu" sz="2000" dirty="0">
                <a:latin typeface="Pigiarniq" panose="020B0503040102020104" pitchFamily="34" charset="0"/>
              </a:rPr>
              <a:t>ᐊᑖᑕᐅᔪᑦ − ᐊᖑᑎᑦ ᖃᓄᖅ ᐊᑖᑕᑦᑎᐊᕙᐅᓇᓱᒋᐊᒃᓴᖅ ᖃᐅᔨᒪᑦᑎᐊᙱᑦᑐᑦ</a:t>
            </a:r>
            <a:endParaRPr lang="en-CA" sz="2000" dirty="0">
              <a:latin typeface="Pigiarniq" panose="020B0503040102020104" pitchFamily="34" charset="0"/>
            </a:endParaRPr>
          </a:p>
        </p:txBody>
      </p:sp>
    </p:spTree>
    <p:extLst>
      <p:ext uri="{BB962C8B-B14F-4D97-AF65-F5344CB8AC3E}">
        <p14:creationId xmlns:p14="http://schemas.microsoft.com/office/powerpoint/2010/main" val="3834585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ᓄᓕᐊᕐᓂᒃᑯᑦ ᐋᓐᓂᐊᖅᑖᖅᑕᐃᓕᒪᓂᖅ ᑭᓲᕙ? </a:t>
            </a:r>
            <a:r>
              <a:rPr lang="en-CA" sz="3600" dirty="0" smtClean="0">
                <a:latin typeface="Pigiarniq" panose="020B0503040102020104" pitchFamily="34" charset="0"/>
              </a:rPr>
              <a:t/>
            </a:r>
            <a:br>
              <a:rPr lang="en-CA" sz="3600" dirty="0" smtClean="0">
                <a:latin typeface="Pigiarniq" panose="020B0503040102020104" pitchFamily="34" charset="0"/>
              </a:rPr>
            </a:br>
            <a:r>
              <a:rPr lang="iu" sz="3600" dirty="0">
                <a:latin typeface="Pigiarniq" panose="020B0503040102020104" pitchFamily="34" charset="0"/>
              </a:rPr>
              <a:t>ᓄᓇᓕᖕᓂ ᐋᓐᓂᐊᖃᕐᓇᙱᑦᑐᓕᕆᔨ ᐅᖃᖅᑐᖅ:</a:t>
            </a:r>
            <a:endParaRPr lang="en-CA" sz="3600" dirty="0">
              <a:latin typeface="Pigiarniq" panose="020B0503040102020104" pitchFamily="34" charset="0"/>
            </a:endParaRPr>
          </a:p>
        </p:txBody>
      </p:sp>
      <p:sp>
        <p:nvSpPr>
          <p:cNvPr id="3" name="Content Placeholder 2"/>
          <p:cNvSpPr>
            <a:spLocks noGrp="1"/>
          </p:cNvSpPr>
          <p:nvPr>
            <p:ph sz="half" idx="1"/>
          </p:nvPr>
        </p:nvSpPr>
        <p:spPr>
          <a:xfrm>
            <a:off x="457200" y="2057400"/>
            <a:ext cx="4038600" cy="4525963"/>
          </a:xfrm>
        </p:spPr>
        <p:txBody>
          <a:bodyPr rtlCol="0">
            <a:normAutofit/>
          </a:bodyPr>
          <a:lstStyle/>
          <a:p>
            <a:pPr lvl="1" rtl="0">
              <a:buFont typeface="Arial" panose="020B0604020202020204" pitchFamily="34" charset="0"/>
              <a:buChar char="•"/>
            </a:pPr>
            <a:r>
              <a:rPr lang="iu" sz="2000" dirty="0">
                <a:latin typeface="Pigiarniq" panose="020B0503040102020104" pitchFamily="34" charset="0"/>
              </a:rPr>
              <a:t>ᕿᑐᕐᙱᐅᓗᐊᖅᑕᐃᓕᒪᓂᖅ/ᓯᖓᐃᓐᓇᙱᑦᑐᑦ</a:t>
            </a:r>
          </a:p>
          <a:p>
            <a:pPr lvl="1" rtl="0">
              <a:buFont typeface="Arial" panose="020B0604020202020204" pitchFamily="34" charset="0"/>
              <a:buChar char="•"/>
            </a:pPr>
            <a:r>
              <a:rPr lang="iu" sz="2000" dirty="0">
                <a:latin typeface="Pigiarniq" panose="020B0503040102020104" pitchFamily="34" charset="0"/>
              </a:rPr>
              <a:t>ᐃᓕᓐᓂᐊᕐᓂᖅ</a:t>
            </a:r>
          </a:p>
          <a:p>
            <a:pPr lvl="1" rtl="0">
              <a:buFont typeface="Arial" panose="020B0604020202020204" pitchFamily="34" charset="0"/>
              <a:buChar char="•"/>
            </a:pPr>
            <a:r>
              <a:rPr lang="iu" sz="2000" dirty="0">
                <a:latin typeface="Pigiarniq" panose="020B0503040102020104" pitchFamily="34" charset="0"/>
              </a:rPr>
              <a:t>ᑐᓴᐅᒪᑎᑦᑎᓂᖅ</a:t>
            </a:r>
          </a:p>
          <a:p>
            <a:pPr lvl="1" rtl="0">
              <a:buFont typeface="Arial" panose="020B0604020202020204" pitchFamily="34" charset="0"/>
              <a:buChar char="•"/>
            </a:pPr>
            <a:r>
              <a:rPr lang="iu" sz="2000" dirty="0">
                <a:latin typeface="Pigiarniq" panose="020B0503040102020104" pitchFamily="34" charset="0"/>
              </a:rPr>
              <a:t>ᖁᓱᙱᓐᓂᖅ/ᐃᒻᒥᓂᒃ ᖃᓄᐃᒋᓂᕆᔭᖅ</a:t>
            </a:r>
          </a:p>
          <a:p>
            <a:pPr lvl="1" rtl="0">
              <a:buFont typeface="Arial" panose="020B0604020202020204" pitchFamily="34" charset="0"/>
              <a:buChar char="•"/>
            </a:pPr>
            <a:r>
              <a:rPr lang="iu" sz="2000" dirty="0">
                <a:latin typeface="Pigiarniq" panose="020B0503040102020104" pitchFamily="34" charset="0"/>
              </a:rPr>
              <a:t>ᖃᓄᖅᑑᕈᓐᓇᕐᓂᖅ</a:t>
            </a:r>
          </a:p>
          <a:p>
            <a:pPr lvl="1" rtl="0">
              <a:buFont typeface="Arial" panose="020B0604020202020204" pitchFamily="34" charset="0"/>
              <a:buChar char="•"/>
            </a:pPr>
            <a:r>
              <a:rPr lang="iu" sz="2000" dirty="0">
                <a:latin typeface="Pigiarniq" panose="020B0503040102020104" pitchFamily="34" charset="0"/>
              </a:rPr>
              <a:t>ᐃᓅᓵᕐᓂᕐᒥᑦ ᐃᓅᔪᓐᓃᕐᓂᕐᒧᑦ/ᐱᒋᐊᓲᖑᕗᖅ ᒪᒃᑯᒃᑐᑯᓗᖕᓂᑦ</a:t>
            </a:r>
          </a:p>
          <a:p>
            <a:pPr lvl="1" rtl="0">
              <a:buFont typeface="Arial" panose="020B0604020202020204" pitchFamily="34" charset="0"/>
              <a:buChar char="•"/>
            </a:pPr>
            <a:r>
              <a:rPr lang="iu" sz="2000" dirty="0">
                <a:latin typeface="Pigiarniq" panose="020B0503040102020104" pitchFamily="34" charset="0"/>
              </a:rPr>
              <a:t>ᐃᒃᐱᒍᓱᑦᑎᐊᕐᓂᖅ − ᓇᖕᒥᓂᖅ ᐊᓯᒥᓂᒡᓗ</a:t>
            </a:r>
            <a:endParaRPr lang="en-CA" sz="2000" dirty="0">
              <a:latin typeface="Pigiarniq" panose="020B0503040102020104" pitchFamily="34" charset="0"/>
            </a:endParaRPr>
          </a:p>
        </p:txBody>
      </p:sp>
      <p:sp>
        <p:nvSpPr>
          <p:cNvPr id="4" name="Content Placeholder 3"/>
          <p:cNvSpPr>
            <a:spLocks noGrp="1"/>
          </p:cNvSpPr>
          <p:nvPr>
            <p:ph sz="half" idx="2"/>
          </p:nvPr>
        </p:nvSpPr>
        <p:spPr>
          <a:xfrm>
            <a:off x="4648200" y="1981200"/>
            <a:ext cx="4038600" cy="4525963"/>
          </a:xfrm>
        </p:spPr>
        <p:txBody>
          <a:bodyPr rtlCol="0">
            <a:normAutofit/>
          </a:bodyPr>
          <a:lstStyle/>
          <a:p>
            <a:pPr lvl="1" rtl="0">
              <a:buFont typeface="Arial" panose="020B0604020202020204" pitchFamily="34" charset="0"/>
              <a:buChar char="•"/>
            </a:pPr>
            <a:r>
              <a:rPr lang="iu" sz="2000" dirty="0">
                <a:latin typeface="Pigiarniq" panose="020B0503040102020104" pitchFamily="34" charset="0"/>
              </a:rPr>
              <a:t>ᑎᒥᑦᑕ ᑭᓲᓂᖏᑦ</a:t>
            </a:r>
          </a:p>
          <a:p>
            <a:pPr lvl="1" rtl="0">
              <a:buFont typeface="Arial" panose="020B0604020202020204" pitchFamily="34" charset="0"/>
              <a:buChar char="•"/>
            </a:pPr>
            <a:r>
              <a:rPr lang="iu" sz="2000" dirty="0">
                <a:latin typeface="Pigiarniq" panose="020B0503040102020104" pitchFamily="34" charset="0"/>
              </a:rPr>
              <a:t>ᐃᒃᐱᒋᔭᖏᑦ</a:t>
            </a:r>
          </a:p>
          <a:p>
            <a:pPr lvl="1" rtl="0">
              <a:buFont typeface="Arial" panose="020B0604020202020204" pitchFamily="34" charset="0"/>
              <a:buChar char="•"/>
            </a:pPr>
            <a:r>
              <a:rPr lang="iu" sz="2000" dirty="0">
                <a:latin typeface="Pigiarniq" panose="020B0503040102020104" pitchFamily="34" charset="0"/>
              </a:rPr>
              <a:t>ᐅᒃᐱᕆᔭᐅᓂᖅ</a:t>
            </a:r>
          </a:p>
          <a:p>
            <a:pPr lvl="1" rtl="0">
              <a:buFont typeface="Arial" panose="020B0604020202020204" pitchFamily="34" charset="0"/>
              <a:buChar char="•"/>
            </a:pPr>
            <a:r>
              <a:rPr lang="iu" sz="2000" dirty="0">
                <a:latin typeface="Pigiarniq" panose="020B0503040102020104" pitchFamily="34" charset="0"/>
              </a:rPr>
              <a:t>ᖃᐅᔨᒪᓂᖅ</a:t>
            </a:r>
          </a:p>
          <a:p>
            <a:pPr lvl="1" rtl="0">
              <a:buFont typeface="Arial" panose="020B0604020202020204" pitchFamily="34" charset="0"/>
              <a:buChar char="•"/>
            </a:pPr>
            <a:r>
              <a:rPr lang="iu" sz="2000" dirty="0">
                <a:latin typeface="Pigiarniq" panose="020B0503040102020104" pitchFamily="34" charset="0"/>
              </a:rPr>
              <a:t>ᐱᒻᒪᕆᐅᒋᔭᖏᑦ</a:t>
            </a:r>
          </a:p>
          <a:p>
            <a:pPr lvl="1" rtl="0">
              <a:buFont typeface="Arial" panose="020B0604020202020204" pitchFamily="34" charset="0"/>
              <a:buChar char="•"/>
            </a:pPr>
            <a:r>
              <a:rPr lang="iu" sz="2000" dirty="0">
                <a:latin typeface="Pigiarniq" panose="020B0503040102020104" pitchFamily="34" charset="0"/>
              </a:rPr>
              <a:t>ᐱᔪᒥᒋᔭᕐᓂᒃ</a:t>
            </a:r>
          </a:p>
          <a:p>
            <a:pPr lvl="1" rtl="0">
              <a:buFont typeface="Arial" panose="020B0604020202020204" pitchFamily="34" charset="0"/>
              <a:buChar char="•"/>
            </a:pPr>
            <a:r>
              <a:rPr lang="iu" sz="2000" dirty="0">
                <a:latin typeface="Pigiarniq" panose="020B0503040102020104" pitchFamily="34" charset="0"/>
              </a:rPr>
              <a:t>ᑎᒦᑦ ᖃᐅᔨᒪᓗᒍ</a:t>
            </a:r>
          </a:p>
          <a:p>
            <a:pPr lvl="1" rtl="0">
              <a:buFont typeface="Arial" panose="020B0604020202020204" pitchFamily="34" charset="0"/>
              <a:buChar char="•"/>
            </a:pPr>
            <a:r>
              <a:rPr lang="iu" sz="2000" dirty="0">
                <a:latin typeface="Pigiarniq" panose="020B0503040102020104" pitchFamily="34" charset="0"/>
              </a:rPr>
              <a:t>ᐊᖓᔪᖅᑳᖑᓂᖅ</a:t>
            </a:r>
          </a:p>
          <a:p>
            <a:pPr rtl="0"/>
            <a:endParaRPr lang="en-CA" dirty="0"/>
          </a:p>
        </p:txBody>
      </p:sp>
    </p:spTree>
    <p:extLst>
      <p:ext uri="{BB962C8B-B14F-4D97-AF65-F5344CB8AC3E}">
        <p14:creationId xmlns:p14="http://schemas.microsoft.com/office/powerpoint/2010/main" val="2463893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4" y="0"/>
            <a:ext cx="8229600" cy="1143000"/>
          </a:xfrm>
        </p:spPr>
        <p:txBody>
          <a:bodyPr rtlCol="0">
            <a:noAutofit/>
          </a:bodyPr>
          <a:lstStyle/>
          <a:p>
            <a:pPr rtl="0"/>
            <a:r>
              <a:rPr lang="iu" sz="3600" dirty="0">
                <a:latin typeface="Pigiarniq" panose="020B0503040102020104" pitchFamily="34" charset="0"/>
              </a:rPr>
              <a:t>ᓄᓕᐊᕐᓂᒃᑯᑦ ᐋᓐᓂᐊᖅᑖᖅᑕᐃᓕᒪᓂᖅ ᑭᓲᕙ?</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lstStyle/>
          <a:p>
            <a:pPr rtl="0"/>
            <a:endParaRPr lang="en-CA" dirty="0"/>
          </a:p>
        </p:txBody>
      </p:sp>
      <p:grpSp>
        <p:nvGrpSpPr>
          <p:cNvPr id="4" name="Group 3"/>
          <p:cNvGrpSpPr/>
          <p:nvPr/>
        </p:nvGrpSpPr>
        <p:grpSpPr>
          <a:xfrm>
            <a:off x="969315" y="954769"/>
            <a:ext cx="6913618" cy="5607534"/>
            <a:chOff x="1315981" y="1140527"/>
            <a:chExt cx="6913618" cy="5607534"/>
          </a:xfrm>
        </p:grpSpPr>
        <p:sp>
          <p:nvSpPr>
            <p:cNvPr id="5" name="Oval 4"/>
            <p:cNvSpPr>
              <a:spLocks noChangeArrowheads="1"/>
            </p:cNvSpPr>
            <p:nvPr/>
          </p:nvSpPr>
          <p:spPr bwMode="auto">
            <a:xfrm>
              <a:off x="2514600" y="1752600"/>
              <a:ext cx="4495800" cy="4724400"/>
            </a:xfrm>
            <a:prstGeom prst="ellipse">
              <a:avLst/>
            </a:prstGeom>
            <a:noFill/>
            <a:ln w="12700">
              <a:solidFill>
                <a:srgbClr val="000000"/>
              </a:solidFill>
              <a:round/>
              <a:headEnd/>
              <a:tailEnd/>
            </a:ln>
          </p:spPr>
          <p:txBody>
            <a:bodyPr wrap="none" rtlCol="0" anchor="ctr"/>
            <a:lstStyle/>
            <a:p>
              <a:pPr rtl="0"/>
              <a:endParaRPr lang="en-US"/>
            </a:p>
          </p:txBody>
        </p:sp>
        <p:sp>
          <p:nvSpPr>
            <p:cNvPr id="6" name="Rectangle 5"/>
            <p:cNvSpPr>
              <a:spLocks noChangeArrowheads="1"/>
            </p:cNvSpPr>
            <p:nvPr/>
          </p:nvSpPr>
          <p:spPr bwMode="auto">
            <a:xfrm>
              <a:off x="4229100" y="1140527"/>
              <a:ext cx="1295400" cy="1074653"/>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600" b="1" dirty="0">
                  <a:solidFill>
                    <a:srgbClr val="000000"/>
                  </a:solidFill>
                  <a:latin typeface="Pigiarniq" panose="020B0503040102020104" pitchFamily="34" charset="0"/>
                </a:rPr>
                <a:t>ᐱᒻᒪᕆᐅᒋᔭᑦ − ᑭᓱᓂᒃ ᐱᒻᒪᕆᐅᒋᔭᖃᖅᐱᑕ</a:t>
              </a:r>
              <a:endParaRPr lang="en-US" sz="1600" dirty="0">
                <a:solidFill>
                  <a:srgbClr val="000000"/>
                </a:solidFill>
                <a:latin typeface="Pigiarniq" panose="020B0503040102020104" pitchFamily="34" charset="0"/>
              </a:endParaRPr>
            </a:p>
          </p:txBody>
        </p:sp>
        <p:sp>
          <p:nvSpPr>
            <p:cNvPr id="7" name="Rectangle 6"/>
            <p:cNvSpPr>
              <a:spLocks noChangeArrowheads="1"/>
            </p:cNvSpPr>
            <p:nvPr/>
          </p:nvSpPr>
          <p:spPr bwMode="auto">
            <a:xfrm>
              <a:off x="2057400" y="2438400"/>
              <a:ext cx="1447800" cy="643766"/>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600" b="1" dirty="0">
                  <a:solidFill>
                    <a:srgbClr val="000000"/>
                  </a:solidFill>
                  <a:latin typeface="Pigiarniq" panose="020B0503040102020104" pitchFamily="34" charset="0"/>
                </a:rPr>
                <a:t>ᐃᓅᖃᑎᒌᖕ</a:t>
              </a:r>
              <a:r>
                <a:rPr lang="iu" sz="1800" b="1" dirty="0">
                  <a:solidFill>
                    <a:srgbClr val="000000"/>
                  </a:solidFill>
                  <a:cs typeface="+mn-cs"/>
                </a:rPr>
                <a:t>ᓂᖅ</a:t>
              </a:r>
              <a:endParaRPr lang="en-US" sz="1800" dirty="0">
                <a:solidFill>
                  <a:srgbClr val="000000"/>
                </a:solidFill>
                <a:cs typeface="+mn-cs"/>
              </a:endParaRPr>
            </a:p>
          </p:txBody>
        </p:sp>
        <p:sp>
          <p:nvSpPr>
            <p:cNvPr id="8" name="Rectangle 7"/>
            <p:cNvSpPr>
              <a:spLocks noChangeArrowheads="1"/>
            </p:cNvSpPr>
            <p:nvPr/>
          </p:nvSpPr>
          <p:spPr bwMode="auto">
            <a:xfrm>
              <a:off x="3962400" y="3639028"/>
              <a:ext cx="1828800" cy="1013098"/>
            </a:xfrm>
            <a:prstGeom prst="rect">
              <a:avLst/>
            </a:prstGeom>
            <a:solidFill>
              <a:srgbClr val="333399"/>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2000" b="1" dirty="0">
                  <a:latin typeface="Pigiarniq" panose="020B0503040102020104" pitchFamily="34" charset="0"/>
                </a:rPr>
                <a:t>ᓄᓕᐊᕐᓂᒃᑯᑦ ᐋᓐᓂᐊᖅᑖᖅᑕᐃᓕᒪᓂᖅ</a:t>
              </a:r>
              <a:endParaRPr lang="en-US" sz="2000" dirty="0">
                <a:latin typeface="Pigiarniq" panose="020B0503040102020104" pitchFamily="34" charset="0"/>
              </a:endParaRPr>
            </a:p>
          </p:txBody>
        </p:sp>
        <p:sp>
          <p:nvSpPr>
            <p:cNvPr id="9" name="Rectangle 8"/>
            <p:cNvSpPr>
              <a:spLocks noChangeArrowheads="1"/>
            </p:cNvSpPr>
            <p:nvPr/>
          </p:nvSpPr>
          <p:spPr bwMode="auto">
            <a:xfrm>
              <a:off x="1315981" y="3435365"/>
              <a:ext cx="1870720" cy="132087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rtlCol="0">
              <a:spAutoFit/>
            </a:bodyPr>
            <a:lstStyle/>
            <a:p>
              <a:pPr algn="ctr" rtl="0" eaLnBrk="0" hangingPunct="0">
                <a:defRPr/>
              </a:pPr>
              <a:r>
                <a:rPr lang="iu" sz="1600" b="1" dirty="0">
                  <a:solidFill>
                    <a:srgbClr val="000000"/>
                  </a:solidFill>
                  <a:latin typeface="Pigiarniq" panose="020B0503040102020104" pitchFamily="34" charset="0"/>
                </a:rPr>
                <a:t>ᑎᒥᒥ ᐃᒻᒥᒥᒡᓗ ᖃᓄᐃᒋᓂᕆᔭᖅ − ᖃᓄᖅ ᐅᕙᑦᑎᓐᓂᑦ ᐃᒃᐱᒋᕕᑕ</a:t>
              </a:r>
              <a:endParaRPr lang="en-US" sz="1600" dirty="0">
                <a:solidFill>
                  <a:srgbClr val="000000"/>
                </a:solidFill>
                <a:latin typeface="Pigiarniq" panose="020B0503040102020104" pitchFamily="34" charset="0"/>
              </a:endParaRPr>
            </a:p>
          </p:txBody>
        </p:sp>
        <p:sp>
          <p:nvSpPr>
            <p:cNvPr id="10" name="Rectangle 9"/>
            <p:cNvSpPr>
              <a:spLocks noChangeArrowheads="1"/>
            </p:cNvSpPr>
            <p:nvPr/>
          </p:nvSpPr>
          <p:spPr bwMode="auto">
            <a:xfrm>
              <a:off x="2057400" y="5105400"/>
              <a:ext cx="1447800" cy="828432"/>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600" b="1" dirty="0">
                  <a:solidFill>
                    <a:srgbClr val="000000"/>
                  </a:solidFill>
                  <a:latin typeface="Pigiarniq" panose="020B0503040102020104" pitchFamily="34" charset="0"/>
                </a:rPr>
                <a:t>ᑎᒥᒃᑯᑦ ᐃᒃᐱᒋᔭᖅ − ᓄᓕᐊᕐᓂᖅ</a:t>
              </a:r>
              <a:endParaRPr lang="en-US" sz="1600" dirty="0">
                <a:solidFill>
                  <a:srgbClr val="000000"/>
                </a:solidFill>
                <a:latin typeface="Pigiarniq" panose="020B0503040102020104" pitchFamily="34" charset="0"/>
              </a:endParaRPr>
            </a:p>
          </p:txBody>
        </p:sp>
        <p:sp>
          <p:nvSpPr>
            <p:cNvPr id="11" name="Rectangle 10"/>
            <p:cNvSpPr>
              <a:spLocks noChangeArrowheads="1"/>
            </p:cNvSpPr>
            <p:nvPr/>
          </p:nvSpPr>
          <p:spPr bwMode="auto">
            <a:xfrm>
              <a:off x="6659562" y="3613936"/>
              <a:ext cx="1570037" cy="1074653"/>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wrap="square" lIns="90488" tIns="44450" rIns="90488" bIns="44450" rtlCol="0">
              <a:spAutoFit/>
            </a:bodyPr>
            <a:lstStyle/>
            <a:p>
              <a:pPr algn="ctr" rtl="0" eaLnBrk="0" hangingPunct="0">
                <a:defRPr/>
              </a:pPr>
              <a:r>
                <a:rPr lang="iu" sz="1600" b="1" dirty="0">
                  <a:solidFill>
                    <a:srgbClr val="000000"/>
                  </a:solidFill>
                  <a:latin typeface="Pigiarniq" panose="020B0503040102020104" pitchFamily="34" charset="0"/>
                </a:rPr>
                <a:t>ᑎᒥᓂᒃ ᖃᐅᔨᓴᕐᓂᖅ ᑎᒥᓗ − ᑎᒥᑦᑕ ᑭᓲᓂᖏᑦ</a:t>
              </a:r>
              <a:endParaRPr lang="en-US" sz="1600" b="1" dirty="0">
                <a:solidFill>
                  <a:srgbClr val="000000"/>
                </a:solidFill>
                <a:latin typeface="Pigiarniq" panose="020B0503040102020104" pitchFamily="34" charset="0"/>
              </a:endParaRPr>
            </a:p>
          </p:txBody>
        </p:sp>
        <p:sp>
          <p:nvSpPr>
            <p:cNvPr id="12" name="Rectangle 11"/>
            <p:cNvSpPr>
              <a:spLocks noChangeArrowheads="1"/>
            </p:cNvSpPr>
            <p:nvPr/>
          </p:nvSpPr>
          <p:spPr bwMode="auto">
            <a:xfrm>
              <a:off x="6057900" y="5105400"/>
              <a:ext cx="1676400" cy="1074653"/>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600" b="1" dirty="0">
                  <a:solidFill>
                    <a:srgbClr val="000000"/>
                  </a:solidFill>
                  <a:latin typeface="Pigiarniq" panose="020B0503040102020104" pitchFamily="34" charset="0"/>
                </a:rPr>
                <a:t>ᑭᓲᓂᖏᑦ, ᐊᕐᓇᑦ ᐊᖑᑎᓪᓗ ᐱᓕᕆᐊᖏᑦ, ᓇᓗᓇᐃᒃᑯᑕᖏᑦ</a:t>
              </a:r>
              <a:endParaRPr lang="en-US" sz="1600" b="1" dirty="0">
                <a:solidFill>
                  <a:srgbClr val="000000"/>
                </a:solidFill>
                <a:latin typeface="Pigiarniq" panose="020B0503040102020104" pitchFamily="34" charset="0"/>
              </a:endParaRPr>
            </a:p>
          </p:txBody>
        </p:sp>
        <p:sp>
          <p:nvSpPr>
            <p:cNvPr id="13" name="Rectangle 12"/>
            <p:cNvSpPr>
              <a:spLocks noChangeArrowheads="1"/>
            </p:cNvSpPr>
            <p:nvPr/>
          </p:nvSpPr>
          <p:spPr bwMode="auto">
            <a:xfrm>
              <a:off x="4140200" y="6165850"/>
              <a:ext cx="1600200" cy="582211"/>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600" b="1" dirty="0">
                  <a:solidFill>
                    <a:srgbClr val="000000"/>
                  </a:solidFill>
                  <a:latin typeface="Pigiarniq" panose="020B0503040102020104" pitchFamily="34" charset="0"/>
                </a:rPr>
                <a:t>ᖃᓄᖅᑑᕈᓐᓇᕐᓂᖅ</a:t>
              </a:r>
              <a:endParaRPr lang="en-US" sz="1600" b="1" dirty="0">
                <a:solidFill>
                  <a:srgbClr val="000000"/>
                </a:solidFill>
                <a:latin typeface="Pigiarniq" panose="020B0503040102020104" pitchFamily="34" charset="0"/>
              </a:endParaRPr>
            </a:p>
          </p:txBody>
        </p:sp>
        <p:sp>
          <p:nvSpPr>
            <p:cNvPr id="14" name="Line 13"/>
            <p:cNvSpPr>
              <a:spLocks noChangeShapeType="1"/>
            </p:cNvSpPr>
            <p:nvPr/>
          </p:nvSpPr>
          <p:spPr bwMode="auto">
            <a:xfrm>
              <a:off x="4876800" y="2362200"/>
              <a:ext cx="0" cy="1296988"/>
            </a:xfrm>
            <a:prstGeom prst="line">
              <a:avLst/>
            </a:prstGeom>
            <a:noFill/>
            <a:ln w="12700">
              <a:solidFill>
                <a:srgbClr val="000000"/>
              </a:solidFill>
              <a:round/>
              <a:headEnd/>
              <a:tailEnd/>
            </a:ln>
          </p:spPr>
          <p:txBody>
            <a:bodyPr wrap="none" rtlCol="0" anchor="ctr"/>
            <a:lstStyle/>
            <a:p>
              <a:pPr rtl="0"/>
              <a:endParaRPr lang="en-US"/>
            </a:p>
          </p:txBody>
        </p:sp>
        <p:sp>
          <p:nvSpPr>
            <p:cNvPr id="15" name="Line 14"/>
            <p:cNvSpPr>
              <a:spLocks noChangeShapeType="1"/>
            </p:cNvSpPr>
            <p:nvPr/>
          </p:nvSpPr>
          <p:spPr bwMode="auto">
            <a:xfrm>
              <a:off x="5943600" y="4114800"/>
              <a:ext cx="595313" cy="0"/>
            </a:xfrm>
            <a:prstGeom prst="line">
              <a:avLst/>
            </a:prstGeom>
            <a:noFill/>
            <a:ln w="12700">
              <a:solidFill>
                <a:srgbClr val="000000"/>
              </a:solidFill>
              <a:round/>
              <a:headEnd/>
              <a:tailEnd/>
            </a:ln>
          </p:spPr>
          <p:txBody>
            <a:bodyPr wrap="none" rtlCol="0" anchor="ctr"/>
            <a:lstStyle/>
            <a:p>
              <a:pPr rtl="0"/>
              <a:endParaRPr lang="en-US"/>
            </a:p>
          </p:txBody>
        </p:sp>
        <p:sp>
          <p:nvSpPr>
            <p:cNvPr id="16" name="Line 15"/>
            <p:cNvSpPr>
              <a:spLocks noChangeShapeType="1"/>
            </p:cNvSpPr>
            <p:nvPr/>
          </p:nvSpPr>
          <p:spPr bwMode="auto">
            <a:xfrm>
              <a:off x="3581400" y="3048000"/>
              <a:ext cx="831850" cy="603250"/>
            </a:xfrm>
            <a:prstGeom prst="line">
              <a:avLst/>
            </a:prstGeom>
            <a:noFill/>
            <a:ln w="12700">
              <a:solidFill>
                <a:srgbClr val="000000"/>
              </a:solidFill>
              <a:round/>
              <a:headEnd/>
              <a:tailEnd/>
            </a:ln>
          </p:spPr>
          <p:txBody>
            <a:bodyPr wrap="none" rtlCol="0" anchor="ctr"/>
            <a:lstStyle/>
            <a:p>
              <a:pPr rtl="0"/>
              <a:endParaRPr lang="en-US"/>
            </a:p>
          </p:txBody>
        </p:sp>
        <p:sp>
          <p:nvSpPr>
            <p:cNvPr id="17" name="Line 16"/>
            <p:cNvSpPr>
              <a:spLocks noChangeShapeType="1"/>
            </p:cNvSpPr>
            <p:nvPr/>
          </p:nvSpPr>
          <p:spPr bwMode="auto">
            <a:xfrm flipH="1">
              <a:off x="5334000" y="3048000"/>
              <a:ext cx="800100" cy="603250"/>
            </a:xfrm>
            <a:prstGeom prst="line">
              <a:avLst/>
            </a:prstGeom>
            <a:noFill/>
            <a:ln w="12700">
              <a:solidFill>
                <a:srgbClr val="000000"/>
              </a:solidFill>
              <a:round/>
              <a:headEnd/>
              <a:tailEnd/>
            </a:ln>
          </p:spPr>
          <p:txBody>
            <a:bodyPr wrap="none" rtlCol="0" anchor="ctr"/>
            <a:lstStyle/>
            <a:p>
              <a:pPr rtl="0"/>
              <a:endParaRPr lang="en-US"/>
            </a:p>
          </p:txBody>
        </p:sp>
        <p:sp>
          <p:nvSpPr>
            <p:cNvPr id="18" name="Line 17"/>
            <p:cNvSpPr>
              <a:spLocks noChangeShapeType="1"/>
            </p:cNvSpPr>
            <p:nvPr/>
          </p:nvSpPr>
          <p:spPr bwMode="auto">
            <a:xfrm flipV="1">
              <a:off x="3733800" y="4648200"/>
              <a:ext cx="609600" cy="457200"/>
            </a:xfrm>
            <a:prstGeom prst="line">
              <a:avLst/>
            </a:prstGeom>
            <a:noFill/>
            <a:ln w="12700">
              <a:solidFill>
                <a:srgbClr val="000000"/>
              </a:solidFill>
              <a:round/>
              <a:headEnd/>
              <a:tailEnd/>
            </a:ln>
          </p:spPr>
          <p:txBody>
            <a:bodyPr wrap="none" rtlCol="0" anchor="ctr"/>
            <a:lstStyle/>
            <a:p>
              <a:pPr rtl="0"/>
              <a:endParaRPr lang="en-US"/>
            </a:p>
          </p:txBody>
        </p:sp>
        <p:sp>
          <p:nvSpPr>
            <p:cNvPr id="19" name="Line 18"/>
            <p:cNvSpPr>
              <a:spLocks noChangeShapeType="1"/>
            </p:cNvSpPr>
            <p:nvPr/>
          </p:nvSpPr>
          <p:spPr bwMode="auto">
            <a:xfrm>
              <a:off x="5257800" y="4648200"/>
              <a:ext cx="685800" cy="457200"/>
            </a:xfrm>
            <a:prstGeom prst="line">
              <a:avLst/>
            </a:prstGeom>
            <a:noFill/>
            <a:ln w="12700">
              <a:solidFill>
                <a:srgbClr val="000000"/>
              </a:solidFill>
              <a:round/>
              <a:headEnd/>
              <a:tailEnd/>
            </a:ln>
          </p:spPr>
          <p:txBody>
            <a:bodyPr wrap="none" rtlCol="0" anchor="ctr"/>
            <a:lstStyle/>
            <a:p>
              <a:pPr rtl="0"/>
              <a:endParaRPr lang="en-US"/>
            </a:p>
          </p:txBody>
        </p:sp>
        <p:sp>
          <p:nvSpPr>
            <p:cNvPr id="20" name="Line 19"/>
            <p:cNvSpPr>
              <a:spLocks noChangeShapeType="1"/>
            </p:cNvSpPr>
            <p:nvPr/>
          </p:nvSpPr>
          <p:spPr bwMode="auto">
            <a:xfrm>
              <a:off x="4876800" y="4648200"/>
              <a:ext cx="0" cy="1296988"/>
            </a:xfrm>
            <a:prstGeom prst="line">
              <a:avLst/>
            </a:prstGeom>
            <a:noFill/>
            <a:ln w="12700">
              <a:solidFill>
                <a:srgbClr val="000000"/>
              </a:solidFill>
              <a:round/>
              <a:headEnd/>
              <a:tailEnd/>
            </a:ln>
          </p:spPr>
          <p:txBody>
            <a:bodyPr wrap="none" rtlCol="0" anchor="ctr"/>
            <a:lstStyle/>
            <a:p>
              <a:pPr rtl="0"/>
              <a:endParaRPr lang="en-US"/>
            </a:p>
          </p:txBody>
        </p:sp>
        <p:sp>
          <p:nvSpPr>
            <p:cNvPr id="21" name="Rectangle 20"/>
            <p:cNvSpPr>
              <a:spLocks noChangeArrowheads="1"/>
            </p:cNvSpPr>
            <p:nvPr/>
          </p:nvSpPr>
          <p:spPr bwMode="auto">
            <a:xfrm>
              <a:off x="5843798" y="2166136"/>
              <a:ext cx="2057400" cy="1320874"/>
            </a:xfrm>
            <a:prstGeom prst="rect">
              <a:avLst/>
            </a:prstGeom>
            <a:solidFill>
              <a:srgbClr val="FFCC00"/>
            </a:solidFill>
            <a:ln w="12700">
              <a:solidFill>
                <a:srgbClr val="000000"/>
              </a:solidFill>
              <a:miter lim="800000"/>
              <a:headEnd/>
              <a:tailEnd/>
            </a:ln>
            <a:effectLst>
              <a:outerShdw dist="107763" dir="2700000" algn="ctr" rotWithShape="0">
                <a:srgbClr val="000000"/>
              </a:outerShdw>
            </a:effectLst>
          </p:spPr>
          <p:txBody>
            <a:bodyPr lIns="90488" tIns="44450" rIns="90488" bIns="44450" rtlCol="0">
              <a:spAutoFit/>
            </a:bodyPr>
            <a:lstStyle/>
            <a:p>
              <a:pPr algn="ctr" rtl="0" eaLnBrk="0" hangingPunct="0">
                <a:defRPr/>
              </a:pPr>
              <a:r>
                <a:rPr lang="iu" sz="1600" b="1" dirty="0">
                  <a:solidFill>
                    <a:srgbClr val="000000"/>
                  </a:solidFill>
                  <a:latin typeface="Pigiarniq" panose="020B0503040102020104" pitchFamily="34" charset="0"/>
                </a:rPr>
                <a:t>ᑐᓴᐅᒪᖃᑦᑕᐅᑎᓂᖅ − ᖃᓄᖅ ᐊᓯᑦᑎᓐᓂᒃ ᐅᖃᓪᓚᖃᑎᖃᖅᐸᒃᐱᑕ</a:t>
              </a:r>
              <a:endParaRPr lang="en-US" sz="1600" dirty="0">
                <a:solidFill>
                  <a:srgbClr val="000000"/>
                </a:solidFill>
                <a:latin typeface="Pigiarniq" panose="020B0503040102020104" pitchFamily="34" charset="0"/>
              </a:endParaRPr>
            </a:p>
          </p:txBody>
        </p:sp>
        <p:sp>
          <p:nvSpPr>
            <p:cNvPr id="22" name="Line 21"/>
            <p:cNvSpPr>
              <a:spLocks noChangeShapeType="1"/>
            </p:cNvSpPr>
            <p:nvPr/>
          </p:nvSpPr>
          <p:spPr bwMode="auto">
            <a:xfrm>
              <a:off x="3200400" y="4114800"/>
              <a:ext cx="595313" cy="0"/>
            </a:xfrm>
            <a:prstGeom prst="line">
              <a:avLst/>
            </a:prstGeom>
            <a:noFill/>
            <a:ln w="12700">
              <a:solidFill>
                <a:srgbClr val="000000"/>
              </a:solidFill>
              <a:round/>
              <a:headEnd/>
              <a:tailEnd/>
            </a:ln>
          </p:spPr>
          <p:txBody>
            <a:bodyPr wrap="none" rtlCol="0" anchor="ctr"/>
            <a:lstStyle/>
            <a:p>
              <a:pPr rtl="0"/>
              <a:endParaRPr lang="en-US"/>
            </a:p>
          </p:txBody>
        </p:sp>
      </p:grpSp>
    </p:spTree>
    <p:extLst>
      <p:ext uri="{BB962C8B-B14F-4D97-AF65-F5344CB8AC3E}">
        <p14:creationId xmlns:p14="http://schemas.microsoft.com/office/powerpoint/2010/main" val="963235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ᑐᑭᖏᑦ: ᑭᓲᓂᖓ</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lstStyle/>
          <a:p>
            <a:pPr rtl="0"/>
            <a:r>
              <a:rPr lang="iu" sz="2800" dirty="0">
                <a:latin typeface="Pigiarniq" panose="020B0503040102020104" pitchFamily="34" charset="0"/>
              </a:rPr>
              <a:t>ᖃᓄᐃᑦᑑᓂᖏᑦ ᐃᓅᓵᖅᑎᓪᓗᒋᑦ ᐱᔭᒃᓴᖅᑖᕆᑎᑕᐅᔪᑦ ᑎᒥᖏᑦ ᒪᓕᒃᖢᒋᑦ (ᐊᖑᑎ, ᐊᕐᓇᖅ) </a:t>
            </a:r>
          </a:p>
          <a:p>
            <a:pPr rtl="0"/>
            <a:r>
              <a:rPr lang="iu" sz="2800" dirty="0">
                <a:latin typeface="Pigiarniq" panose="020B0503040102020104" pitchFamily="34" charset="0"/>
              </a:rPr>
              <a:t>ᓄᓕᐊᕐᓂᖅ/ᑯᔭᖕᓂᖅ</a:t>
            </a:r>
          </a:p>
          <a:p>
            <a:pPr marL="0" indent="0" rtl="0">
              <a:buNone/>
            </a:pPr>
            <a:endParaRPr lang="en-CA" dirty="0"/>
          </a:p>
        </p:txBody>
      </p:sp>
    </p:spTree>
    <p:extLst>
      <p:ext uri="{BB962C8B-B14F-4D97-AF65-F5344CB8AC3E}">
        <p14:creationId xmlns:p14="http://schemas.microsoft.com/office/powerpoint/2010/main" val="593134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ᑐᑭᖏᑦ: ᓄᓕᐊᕐᓂᓕᕆᓂᖅ/ᓄᓕᐊᕐᓂᒃᑯᑦ ᐋᓐᓂᐊᖅᑖᖅᑕᐃᓕᒪᓂᖅ</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fontScale="92500" lnSpcReduction="20000"/>
          </a:bodyPr>
          <a:lstStyle/>
          <a:p>
            <a:pPr rtl="0"/>
            <a:r>
              <a:rPr lang="iu" sz="2800" dirty="0">
                <a:latin typeface="Pigiarniq" panose="020B0503040102020104" pitchFamily="34" charset="0"/>
              </a:rPr>
              <a:t>ᖃᓄᖅ ᐅᕙᑦᑎᓐᓂᑦ ᐃᒃᐱᒋᖕᒪᖔᑦᑕ (ᐃᒻᒥᓂᒃ ᖃᓄᐃᒋᓂᕆᔭᖅ)</a:t>
            </a:r>
          </a:p>
          <a:p>
            <a:pPr rtl="0"/>
            <a:r>
              <a:rPr lang="iu" sz="2800" dirty="0">
                <a:latin typeface="Pigiarniq" panose="020B0503040102020104" pitchFamily="34" charset="0"/>
              </a:rPr>
              <a:t>ᐃᓱᒪᒋᕙᒃᑕᕗᑦ ᐊᖑᑕᐅᓪᓗᑕ ᐊᕐᓇᐅᓪᓗᑕᓘᓐᓃᑦ ᐃᓕᖅᑯᓯᕆᔭᕆᐊᖃᖅᑕᑦᑎᓐᓂ (ᐊᕐᓇᑦ ᐊᖑᑎᑦ ᐃᒃᐱᒋᔭᖏᑦ)</a:t>
            </a:r>
          </a:p>
          <a:p>
            <a:pPr rtl="0"/>
            <a:r>
              <a:rPr lang="iu" sz="2800" dirty="0">
                <a:latin typeface="Pigiarniq" panose="020B0503040102020104" pitchFamily="34" charset="0"/>
              </a:rPr>
              <a:t>ᑭᒃᑯᓐᓂ ᓇᒡᓕᒍᓱᒃᐱᑕ (ᓄᓕᐊᕐᓂᕐᒥᒃ ᑐᑭᓯᑎᑕᐅᕚᓪᓕᕐᓂᖅ)</a:t>
            </a:r>
          </a:p>
          <a:p>
            <a:pPr rtl="0"/>
            <a:r>
              <a:rPr lang="iu" sz="2800" dirty="0">
                <a:latin typeface="Pigiarniq" panose="020B0503040102020104" pitchFamily="34" charset="0"/>
              </a:rPr>
              <a:t>ᐃᓱᒪᒋᔭᕗᑦ ᓄᓕᐊᕐᓂᐅᑉ ᒥᒃᓵᓄᑦ − ᐱᒻᒪᕆᐅᒋᔭᕗᑦ, ᐃᓕᖅᑯᓯᕗᑦ, ᐱᔪᒪᓂᕗᑦ</a:t>
            </a:r>
          </a:p>
          <a:p>
            <a:pPr rtl="0"/>
            <a:r>
              <a:rPr lang="iu" sz="2800" dirty="0">
                <a:latin typeface="Pigiarniq" panose="020B0503040102020104" pitchFamily="34" charset="0"/>
              </a:rPr>
              <a:t>ᖃᓄᑐᐃᓐᓇᖅ ᖃᓄᐃᙱᑦᑎᐊᕐᓂᖅ − ᓄᓕᐊᕐᓂᒃᑯᑦ ᖁᐱᕐᕆᓂᑐᐃᓐᓇᐅᙱᑦᑐᒥᑦ ᐊᒻᒪ ᐸᕐᓇᒃᓯᒪᙱᓪᓗᓂ ᓯᖓᐃᓕᕐᓂᖅ!</a:t>
            </a:r>
          </a:p>
          <a:p>
            <a:pPr rtl="0"/>
            <a:endParaRPr lang="en-CA" dirty="0" smtClean="0"/>
          </a:p>
          <a:p>
            <a:pPr rtl="0"/>
            <a:endParaRPr lang="en-CA" dirty="0"/>
          </a:p>
        </p:txBody>
      </p:sp>
    </p:spTree>
    <p:extLst>
      <p:ext uri="{BB962C8B-B14F-4D97-AF65-F5344CB8AC3E}">
        <p14:creationId xmlns:p14="http://schemas.microsoft.com/office/powerpoint/2010/main" val="2125770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ᐃᒪᓐᓇ ᐅᖃᐅᓯᕆᒃᑲᓐᓂᕐᓗᒍ...</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800" dirty="0">
                <a:latin typeface="Pigiarniq" panose="020B0503040102020104" pitchFamily="34" charset="0"/>
              </a:rPr>
              <a:t>ᓄᓕᐊᕐᓂᖅ ᖃᓄᐃᓕᐅᕐᓂᐅᕗᖅ ᐅᕝᕙᓘᓐᓃᑦ ᑎᒥᑦᑕ ᐃᓚᒋᕙᖓ</a:t>
            </a:r>
          </a:p>
          <a:p>
            <a:pPr rtl="0"/>
            <a:r>
              <a:rPr lang="iu" sz="2800" dirty="0">
                <a:latin typeface="Pigiarniq" panose="020B0503040102020104" pitchFamily="34" charset="0"/>
              </a:rPr>
              <a:t>ᓄᓕᐊᕐᓂᖅ ᐊᒻᒪ ᓄᓕᐊᕐᓂᒃᑯᑦ ᐋᓐᓂᐊᖅᑖᖅᑕᐃᓕᒪᓂᖅ ᐃᓅᓂᑦᑎᓐᓂᒃ ᐱᔾᔪᑎᖃᖅᐳᖅ ᐊᒻᒪᓗ ᖃᓄᑐᐃᓐᓇᖅ ᖃᓄᐃᙱᑦᑎᐊᕐᓂᕐᒥᒃ.</a:t>
            </a:r>
          </a:p>
          <a:p>
            <a:pPr rtl="0"/>
            <a:r>
              <a:rPr lang="iu" sz="2800" b="1" dirty="0">
                <a:latin typeface="Pigiarniq" panose="020B0503040102020104" pitchFamily="34" charset="0"/>
              </a:rPr>
              <a:t>ᓄᓕᐊᕐᓂᕐᒥᒃ ᐃᓕᓐᓂᐊᖅᑎᑦᑎᖃᑦᑕᖅᐳᒍᑦ ᐊᒻᒪ ᓄᓕᐊᕐᓂᒃᑯᑦ ᐋᓐᓂᐊᖅᑖᖅᑕᐃᓕᒪᓂᕐᒥᒃ ᐃᓕᓐᓂᐊᖅᑎᑦᑎᕙᒃᖢᑕ !</a:t>
            </a:r>
            <a:endParaRPr lang="en-CA" sz="2800" dirty="0">
              <a:latin typeface="Pigiarniq" panose="020B0503040102020104" pitchFamily="34" charset="0"/>
            </a:endParaRPr>
          </a:p>
        </p:txBody>
      </p:sp>
    </p:spTree>
    <p:extLst>
      <p:ext uri="{BB962C8B-B14F-4D97-AF65-F5344CB8AC3E}">
        <p14:creationId xmlns:p14="http://schemas.microsoft.com/office/powerpoint/2010/main" val="17195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ᖃᓄᐃᒻᒪᑦ ᐅᖃᓪᓚᖃᑦᑕᕆᐊᖃᓕᖅᐱᑕ ᓄᓕᐊᕐᓂᓕᕆᓂᕐᒥᒃ ᓄᑕᖅᑲᓄᑦ ᒪᒃᑯᒃᑐᓄᓪᓗ?</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800" dirty="0">
                <a:latin typeface="Pigiarniq" panose="020B0503040102020104" pitchFamily="34" charset="0"/>
              </a:rPr>
              <a:t>ᓄᓕᐊᕐᓂᓕᕆᓂᖅ ᑐᓴᐅᒪᖃᑦᑕᐅᑎᓕᕆᓂᐅᖕᒪᑦ, ᐃᓅᖃᑎᒌᖕᓂᖅ, ᐃᒃᐱᒋᔭᑦᑎᓐᓂ ᐃᒻᒥᓂᒡᓗ ᖃᓄᐃᒋᓂᕆᓂᕐᒥᒃ.</a:t>
            </a:r>
          </a:p>
          <a:p>
            <a:pPr rtl="0"/>
            <a:r>
              <a:rPr lang="iu" sz="2800" dirty="0">
                <a:latin typeface="Pigiarniq" panose="020B0503040102020104" pitchFamily="34" charset="0"/>
              </a:rPr>
              <a:t>ᐅᖃᐅᓯᖃᓕᕌᖓᑦᑕ ᑐᓴᐅᒪᖃᑦᑕᐅᑎᓂᕐᒥᒃ, ᐃᓅᖃᑎᒌᖕᓂᕐᒥᑦ, ᐃᒃᐱᒋᔭᑦᑎᓐᓂ ᐃᒻᒥᓂᒡᓗ ᖃᓄᐃᒋᓂᕆᔭᕐᒥᒃ ᒪᒃᑯᒃᑐᑯᓘᑎᓪᓗᒋᑦ, ᓄᑕᖅᑲᑦ ᐃᓕᑦᑎᔪᓐᓇᖅᑐᑦ ᐃᓐᓇᖅᑎᑑᕈᓐᓇᖅᓯᓗᑎᒃ.</a:t>
            </a:r>
            <a:endParaRPr lang="en-CA" sz="2800" dirty="0">
              <a:latin typeface="Pigiarniq" panose="020B0503040102020104" pitchFamily="34" charset="0"/>
            </a:endParaRPr>
          </a:p>
        </p:txBody>
      </p:sp>
    </p:spTree>
    <p:extLst>
      <p:ext uri="{BB962C8B-B14F-4D97-AF65-F5344CB8AC3E}">
        <p14:creationId xmlns:p14="http://schemas.microsoft.com/office/powerpoint/2010/main" val="4199171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ᐃᓱᒪᒋᔭᖏᑦ−ᐃᒃᐱᒋᔭᖏᑦ−ᐃᓕᖅᑯᓯᕆᔭᖓ ᖁᐊᕐᔪᐊᖅᑐᖅ</a:t>
            </a:r>
            <a:endParaRPr lang="en-CA" sz="3600" dirty="0">
              <a:latin typeface="Pigiarniq" panose="020B0503040102020104" pitchFamily="34" charset="0"/>
            </a:endParaRPr>
          </a:p>
        </p:txBody>
      </p:sp>
      <p:sp>
        <p:nvSpPr>
          <p:cNvPr id="4" name="Isosceles Triangle 3"/>
          <p:cNvSpPr/>
          <p:nvPr/>
        </p:nvSpPr>
        <p:spPr>
          <a:xfrm>
            <a:off x="1996566" y="1600200"/>
            <a:ext cx="4229056" cy="3600400"/>
          </a:xfrm>
          <a:prstGeom prst="triangl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5" name="TextBox 4"/>
          <p:cNvSpPr txBox="1"/>
          <p:nvPr/>
        </p:nvSpPr>
        <p:spPr>
          <a:xfrm>
            <a:off x="899592" y="3237101"/>
            <a:ext cx="1557880" cy="830997"/>
          </a:xfrm>
          <a:prstGeom prst="rect">
            <a:avLst/>
          </a:prstGeom>
          <a:noFill/>
        </p:spPr>
        <p:txBody>
          <a:bodyPr wrap="square" rtlCol="0">
            <a:spAutoFit/>
          </a:bodyPr>
          <a:lstStyle/>
          <a:p>
            <a:pPr rtl="0"/>
            <a:r>
              <a:rPr lang="iu" sz="2400" dirty="0">
                <a:latin typeface="Pigiarniq" panose="020B0503040102020104" pitchFamily="34" charset="0"/>
              </a:rPr>
              <a:t>ᐃᓱᒪᒋᔭᖏᑦ</a:t>
            </a:r>
            <a:endParaRPr lang="en-CA" sz="2400" dirty="0">
              <a:latin typeface="Pigiarniq" panose="020B0503040102020104" pitchFamily="34" charset="0"/>
            </a:endParaRPr>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0">
            <a:spAutoFit/>
          </a:bodyPr>
          <a:lstStyle/>
          <a:p>
            <a:pPr marL="0" indent="0" rtl="0">
              <a:buNone/>
            </a:pPr>
            <a:endParaRPr lang="en-CA" sz="2800" dirty="0"/>
          </a:p>
        </p:txBody>
      </p:sp>
      <p:sp>
        <p:nvSpPr>
          <p:cNvPr id="7" name="TextBox 6"/>
          <p:cNvSpPr txBox="1"/>
          <p:nvPr/>
        </p:nvSpPr>
        <p:spPr>
          <a:xfrm>
            <a:off x="5580112" y="3173106"/>
            <a:ext cx="2907712" cy="954107"/>
          </a:xfrm>
          <a:prstGeom prst="rect">
            <a:avLst/>
          </a:prstGeom>
          <a:noFill/>
        </p:spPr>
        <p:txBody>
          <a:bodyPr wrap="square" rtlCol="0">
            <a:spAutoFit/>
          </a:bodyPr>
          <a:lstStyle/>
          <a:p>
            <a:pPr rtl="0"/>
            <a:r>
              <a:rPr lang="iu" sz="2400" dirty="0">
                <a:latin typeface="Pigiarniq" panose="020B0503040102020104" pitchFamily="34" charset="0"/>
              </a:rPr>
              <a:t>ᐃᒃᐱᒋᔭᖏᑦ</a:t>
            </a:r>
            <a:r>
              <a:rPr lang="iu" sz="2800" dirty="0"/>
              <a:t>
 </a:t>
            </a:r>
            <a:endParaRPr lang="en-CA" sz="2800" dirty="0"/>
          </a:p>
        </p:txBody>
      </p:sp>
      <p:sp>
        <p:nvSpPr>
          <p:cNvPr id="8" name="TextBox 7"/>
          <p:cNvSpPr txBox="1"/>
          <p:nvPr/>
        </p:nvSpPr>
        <p:spPr>
          <a:xfrm>
            <a:off x="3169818" y="5472583"/>
            <a:ext cx="1882552" cy="830997"/>
          </a:xfrm>
          <a:prstGeom prst="rect">
            <a:avLst/>
          </a:prstGeom>
          <a:noFill/>
        </p:spPr>
        <p:txBody>
          <a:bodyPr wrap="square" rtlCol="0">
            <a:spAutoFit/>
          </a:bodyPr>
          <a:lstStyle/>
          <a:p>
            <a:pPr rtl="0"/>
            <a:r>
              <a:rPr lang="iu" sz="2400" dirty="0">
                <a:latin typeface="Pigiarniq" panose="020B0503040102020104" pitchFamily="34" charset="0"/>
              </a:rPr>
              <a:t>ᐃᓕᖅᑯᓯᕆᕙᒃᑕᖏᑦ</a:t>
            </a:r>
            <a:endParaRPr lang="en-CA" sz="2400" dirty="0">
              <a:latin typeface="Pigiarniq" panose="020B0503040102020104" pitchFamily="34" charset="0"/>
            </a:endParaRPr>
          </a:p>
        </p:txBody>
      </p:sp>
      <p:sp>
        <p:nvSpPr>
          <p:cNvPr id="3" name="Curved Down Arrow 2"/>
          <p:cNvSpPr/>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
        <p:nvSpPr>
          <p:cNvPr id="9" name="Curved Left Arrow 8"/>
          <p:cNvSpPr/>
          <p:nvPr/>
        </p:nvSpPr>
        <p:spPr>
          <a:xfrm rot="1759648">
            <a:off x="5857000" y="4144304"/>
            <a:ext cx="1372887" cy="2656558"/>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Tree>
    <p:extLst>
      <p:ext uri="{BB962C8B-B14F-4D97-AF65-F5344CB8AC3E}">
        <p14:creationId xmlns:p14="http://schemas.microsoft.com/office/powerpoint/2010/main" val="1266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ᐃᓱᒪᒋᔭᖏᑦ−ᐃᒃᐱᒋᔭᖏᑦ−ᐃᓕᖅᑯᓯᕆᔭᖓ ᖁᐊᕐᔪᐊᖅᑐᖅ</a:t>
            </a:r>
            <a:endParaRPr lang="en-CA" sz="3600" dirty="0">
              <a:latin typeface="Pigiarniq" panose="020B0503040102020104" pitchFamily="34" charset="0"/>
            </a:endParaRPr>
          </a:p>
        </p:txBody>
      </p:sp>
      <p:sp>
        <p:nvSpPr>
          <p:cNvPr id="4" name="Isosceles Triangle 3"/>
          <p:cNvSpPr/>
          <p:nvPr/>
        </p:nvSpPr>
        <p:spPr>
          <a:xfrm>
            <a:off x="1996566" y="1600200"/>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5" name="TextBox 4"/>
          <p:cNvSpPr txBox="1"/>
          <p:nvPr/>
        </p:nvSpPr>
        <p:spPr>
          <a:xfrm>
            <a:off x="899592" y="2707902"/>
            <a:ext cx="1557880" cy="1569660"/>
          </a:xfrm>
          <a:prstGeom prst="rect">
            <a:avLst/>
          </a:prstGeom>
          <a:noFill/>
        </p:spPr>
        <p:txBody>
          <a:bodyPr wrap="square" rtlCol="0">
            <a:spAutoFit/>
          </a:bodyPr>
          <a:lstStyle/>
          <a:p>
            <a:pPr rtl="0"/>
            <a:r>
              <a:rPr lang="iu" sz="2400" dirty="0">
                <a:latin typeface="Pigiarniq" panose="020B0503040102020104" pitchFamily="34" charset="0"/>
              </a:rPr>
              <a:t>ᐱᐅᙱᑦᑐᖓ ᐊᕿᑦᑐᖓᓪᓗᖓᓗ</a:t>
            </a:r>
            <a:endParaRPr lang="en-CA" sz="2400" dirty="0">
              <a:latin typeface="Pigiarniq" panose="020B0503040102020104" pitchFamily="34" charset="0"/>
            </a:endParaRPr>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0">
            <a:spAutoFit/>
          </a:bodyPr>
          <a:lstStyle/>
          <a:p>
            <a:pPr marL="0" indent="0" rtl="0">
              <a:buNone/>
            </a:pPr>
            <a:endParaRPr lang="en-CA" sz="2800" dirty="0"/>
          </a:p>
        </p:txBody>
      </p:sp>
      <p:sp>
        <p:nvSpPr>
          <p:cNvPr id="7" name="TextBox 6"/>
          <p:cNvSpPr txBox="1"/>
          <p:nvPr/>
        </p:nvSpPr>
        <p:spPr>
          <a:xfrm>
            <a:off x="6225622" y="2847087"/>
            <a:ext cx="2907712" cy="1569660"/>
          </a:xfrm>
          <a:prstGeom prst="rect">
            <a:avLst/>
          </a:prstGeom>
          <a:noFill/>
        </p:spPr>
        <p:txBody>
          <a:bodyPr wrap="square" rtlCol="0">
            <a:spAutoFit/>
          </a:bodyPr>
          <a:lstStyle/>
          <a:p>
            <a:pPr rtl="0"/>
            <a:r>
              <a:rPr lang="iu" sz="2400" dirty="0">
                <a:latin typeface="Pigiarniq" panose="020B0503040102020104" pitchFamily="34" charset="0"/>
              </a:rPr>
              <a:t>ᓇᒡᓕᒋᔭᐅᓚᐅᖅᓯᒪᔾᔮᙱᑦᑐᖓ ᐃᓅᖃᑎᖃᑦᑎᐊᕆᐊᖃᙱᑦᑐᖓᓕ </a:t>
            </a:r>
            <a:endParaRPr lang="en-CA" sz="2400" dirty="0">
              <a:latin typeface="Pigiarniq" panose="020B0503040102020104" pitchFamily="34" charset="0"/>
            </a:endParaRPr>
          </a:p>
        </p:txBody>
      </p:sp>
      <p:sp>
        <p:nvSpPr>
          <p:cNvPr id="8" name="TextBox 7"/>
          <p:cNvSpPr txBox="1"/>
          <p:nvPr/>
        </p:nvSpPr>
        <p:spPr>
          <a:xfrm>
            <a:off x="457200" y="5397222"/>
            <a:ext cx="8229600" cy="1200329"/>
          </a:xfrm>
          <a:prstGeom prst="rect">
            <a:avLst/>
          </a:prstGeom>
          <a:noFill/>
        </p:spPr>
        <p:txBody>
          <a:bodyPr wrap="square" rtlCol="0">
            <a:spAutoFit/>
          </a:bodyPr>
          <a:lstStyle/>
          <a:p>
            <a:pPr rtl="0"/>
            <a:r>
              <a:rPr lang="iu" sz="2400" dirty="0">
                <a:latin typeface="Pigiarniq" panose="020B0503040102020104" pitchFamily="34" charset="0"/>
              </a:rPr>
              <a:t>ᐱᖃᑎᒌᓐᓇᕐᓂᐊᖅᐸᕋ, ᐋᓐᓂᖃᑦᑕᕋᓗᐊᕈᓂᖓ ᐊᒻᒪ ᐅᓱᖕᒧᑦ ᐴᕐᒥᒃ ᐊᑐᖁᒐᓗᐊᕐᓗᒍ ᐊᖏᖃᑦᑕᙱᒃᑲᓗᐊᕈᓂ, ᓲᖃᐃᒻᒪ ᑕᐃᒪᐃᑦᑐᒃᑰᕆᐊᖃᕋᒪ ᐊᑲᐅᓛᖑᓪᓗᓂ ᐱᔪᓐᓇᖅᑕᓐᓂᒃ.</a:t>
            </a:r>
            <a:endParaRPr lang="en-CA" sz="2400" dirty="0">
              <a:latin typeface="Pigiarniq" panose="020B0503040102020104" pitchFamily="34" charset="0"/>
            </a:endParaRPr>
          </a:p>
        </p:txBody>
      </p:sp>
      <p:sp>
        <p:nvSpPr>
          <p:cNvPr id="10" name="Curved Down Arrow 9"/>
          <p:cNvSpPr/>
          <p:nvPr/>
        </p:nvSpPr>
        <p:spPr>
          <a:xfrm>
            <a:off x="2404826" y="1371599"/>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
        <p:nvSpPr>
          <p:cNvPr id="11" name="Curved Left Arrow 10"/>
          <p:cNvSpPr/>
          <p:nvPr/>
        </p:nvSpPr>
        <p:spPr>
          <a:xfrm rot="441954">
            <a:off x="8384285" y="4608917"/>
            <a:ext cx="605031" cy="118336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Tree>
    <p:extLst>
      <p:ext uri="{BB962C8B-B14F-4D97-AF65-F5344CB8AC3E}">
        <p14:creationId xmlns:p14="http://schemas.microsoft.com/office/powerpoint/2010/main" val="41526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ᐃᓗᓕᖅᑕᖏᑦ</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lnSpcReduction="10000"/>
          </a:bodyPr>
          <a:lstStyle/>
          <a:p>
            <a:pPr rtl="0"/>
            <a:r>
              <a:rPr lang="iu" sz="2400" dirty="0">
                <a:latin typeface="Pigiarniq" panose="020B0503040102020104" pitchFamily="34" charset="0"/>
              </a:rPr>
              <a:t>ᓄᓕᐊᕐᓂᒃᑯᑦ ᐋᓐᓂᐊᖅᑖᖅᑕᐃᓕᒪᓂᖅ ᓄᓇᕗᒻᒥ</a:t>
            </a:r>
          </a:p>
          <a:p>
            <a:pPr rtl="0"/>
            <a:r>
              <a:rPr lang="iu" sz="2400" dirty="0">
                <a:latin typeface="Pigiarniq" panose="020B0503040102020104" pitchFamily="34" charset="0"/>
              </a:rPr>
              <a:t>ᓄᓕᐊᕐᓂᒃᑯᑦ ᐋᓐᓂᐊᖅᑖᖅᑕᐃᓕᒪᓂᖅ ᑭᓲᕙ?</a:t>
            </a:r>
          </a:p>
          <a:p>
            <a:pPr rtl="0"/>
            <a:r>
              <a:rPr lang="iu" sz="2400" dirty="0">
                <a:latin typeface="Pigiarniq" panose="020B0503040102020104" pitchFamily="34" charset="0"/>
              </a:rPr>
              <a:t>ᖃᓄᐃᒻᒪᑦ ᓄᓕᐊᕐᓂᒃᑯᑦ ᐋᓐᓂᐊᖅᑖᖅᑕᐃᓕᒪᓂᕐᒥᒃ ᐅᖃᐅᓯᖃᕆᐊᖃᖅᐱᑕ?</a:t>
            </a:r>
          </a:p>
          <a:p>
            <a:pPr rtl="0"/>
            <a:r>
              <a:rPr lang="iu" sz="2400" dirty="0">
                <a:latin typeface="Pigiarniq" panose="020B0503040102020104" pitchFamily="34" charset="0"/>
              </a:rPr>
              <a:t>ᓇᖕᒥᓂᖅ ᐅᒃᐱᕆᔭᑎᑦ ᓄᓕᐊᕐᓂᓕᕆᓂᕐᒥᒃ</a:t>
            </a:r>
          </a:p>
          <a:p>
            <a:pPr rtl="0"/>
            <a:r>
              <a:rPr lang="iu" sz="2400" dirty="0">
                <a:latin typeface="Pigiarniq" panose="020B0503040102020104" pitchFamily="34" charset="0"/>
              </a:rPr>
              <a:t>ᐊᕐᕌᒍᖏᑦ ᓈᒻᒪᒋᔭᐅᔪᑦ ᓄᓕᐊᕐᓂᒃᑯᑦ ᐋᓐᓂᐊᖅᑖᖅᑕᐃᓕᒪᓂᕐᒧᑦ ᐃᓕᓐᓂᐊᖅᑎᑕᐅᓂᐊᖅᑐᑦ</a:t>
            </a:r>
          </a:p>
          <a:p>
            <a:pPr rtl="0"/>
            <a:r>
              <a:rPr lang="iu" sz="2400" dirty="0">
                <a:latin typeface="Pigiarniq" panose="020B0503040102020104" pitchFamily="34" charset="0"/>
              </a:rPr>
              <a:t>ᐃᓕᓴᐃᔾᔪᑎᑦᑎᐊᕙᐅᓂᖅᐹᑦ ᓄᓕᐊᕐᓂᒃᑯᑦ ᐋᓐᓂᐊᖅᑖᖅᑕᐃᓕᒪᓂᕐᒥᒃ</a:t>
            </a:r>
          </a:p>
          <a:p>
            <a:pPr rtl="0"/>
            <a:r>
              <a:rPr lang="iu" sz="2400" dirty="0">
                <a:latin typeface="Pigiarniq" panose="020B0503040102020104" pitchFamily="34" charset="0"/>
              </a:rPr>
              <a:t>ᐃᑲᔫᑎᒃᓴᑦ ᐊᑐᕈᓐᓇᖅᑐᓪᓗ ᓄᓕᐊᕐᓂᒃᑯᑦ ᐋᓐᓂᐊᖅᑖᖅᑕᐃᓕᒪᓂᕐᒥᒃ ᐃᓕᓴᐃᓂᐊᖅᑐᓄᑦ</a:t>
            </a:r>
            <a:endParaRPr lang="en-CA" sz="2400" dirty="0">
              <a:latin typeface="Pigiarniq" panose="020B0503040102020104" pitchFamily="34" charset="0"/>
            </a:endParaRPr>
          </a:p>
        </p:txBody>
      </p:sp>
    </p:spTree>
    <p:extLst>
      <p:ext uri="{BB962C8B-B14F-4D97-AF65-F5344CB8AC3E}">
        <p14:creationId xmlns:p14="http://schemas.microsoft.com/office/powerpoint/2010/main" val="23552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ᐃᓱᒪᒋᔭᖏᑦ−ᐃᒃᐱᒋᔭᖏᑦ−ᐃᓕᖅᑯᓯᕆᔭᖓ ᖁᐊᕐᔪᐊᖅᑐᖅ</a:t>
            </a:r>
            <a:endParaRPr lang="en-CA" sz="3600" dirty="0">
              <a:latin typeface="Pigiarniq" panose="020B0503040102020104" pitchFamily="34" charset="0"/>
            </a:endParaRPr>
          </a:p>
        </p:txBody>
      </p:sp>
      <p:sp>
        <p:nvSpPr>
          <p:cNvPr id="4" name="Isosceles Triangle 3"/>
          <p:cNvSpPr/>
          <p:nvPr/>
        </p:nvSpPr>
        <p:spPr>
          <a:xfrm>
            <a:off x="2457472" y="2103177"/>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5" name="TextBox 4"/>
          <p:cNvSpPr txBox="1"/>
          <p:nvPr/>
        </p:nvSpPr>
        <p:spPr>
          <a:xfrm>
            <a:off x="664458" y="2311045"/>
            <a:ext cx="2611397" cy="2677656"/>
          </a:xfrm>
          <a:prstGeom prst="rect">
            <a:avLst/>
          </a:prstGeom>
          <a:noFill/>
        </p:spPr>
        <p:txBody>
          <a:bodyPr wrap="square" rtlCol="0">
            <a:spAutoFit/>
          </a:bodyPr>
          <a:lstStyle/>
          <a:p>
            <a:pPr rtl="0"/>
            <a:r>
              <a:rPr lang="iu" sz="2400" dirty="0">
                <a:latin typeface="Pigiarniq" panose="020B0503040102020104" pitchFamily="34" charset="0"/>
              </a:rPr>
              <a:t>ᐊᖑᑏᑦ ᓴᙱᔫᕗᑦ. ᓴᙱᓂᖅ ᑐᑭᖃᖅᐳᖅ ᕿᐊᖃᑦᑕᙱᓪᓗᓂ, ᐊᒻᒪ ᓴᙱᓐᓂᕐᓂ ᑕᑯᑎᑦᑎᓚᐅᖅᓯᒪᙱᓪᓗᓂ.</a:t>
            </a:r>
            <a:endParaRPr lang="en-CA" sz="2400" dirty="0">
              <a:latin typeface="Pigiarniq" panose="020B0503040102020104" pitchFamily="34" charset="0"/>
            </a:endParaRPr>
          </a:p>
        </p:txBody>
      </p:sp>
      <p:sp>
        <p:nvSpPr>
          <p:cNvPr id="6" name="Content Placeholder 5"/>
          <p:cNvSpPr txBox="1">
            <a:spLocks noGrp="1"/>
          </p:cNvSpPr>
          <p:nvPr>
            <p:ph idx="1"/>
          </p:nvPr>
        </p:nvSpPr>
        <p:spPr>
          <a:xfrm>
            <a:off x="457200" y="1600200"/>
            <a:ext cx="8229600" cy="523220"/>
          </a:xfrm>
          <a:prstGeom prst="rect">
            <a:avLst/>
          </a:prstGeom>
          <a:noFill/>
        </p:spPr>
        <p:txBody>
          <a:bodyPr wrap="square" rtlCol="0">
            <a:spAutoFit/>
          </a:bodyPr>
          <a:lstStyle/>
          <a:p>
            <a:pPr marL="0" indent="0" rtl="0">
              <a:buNone/>
            </a:pPr>
            <a:endParaRPr lang="en-CA" sz="2800" dirty="0"/>
          </a:p>
        </p:txBody>
      </p:sp>
      <p:sp>
        <p:nvSpPr>
          <p:cNvPr id="7" name="TextBox 6"/>
          <p:cNvSpPr txBox="1"/>
          <p:nvPr/>
        </p:nvSpPr>
        <p:spPr>
          <a:xfrm>
            <a:off x="6225622" y="2847087"/>
            <a:ext cx="2907712" cy="1569660"/>
          </a:xfrm>
          <a:prstGeom prst="rect">
            <a:avLst/>
          </a:prstGeom>
          <a:noFill/>
        </p:spPr>
        <p:txBody>
          <a:bodyPr wrap="square" rtlCol="0">
            <a:spAutoFit/>
          </a:bodyPr>
          <a:lstStyle/>
          <a:p>
            <a:pPr rtl="0"/>
            <a:r>
              <a:rPr lang="iu" sz="2400" dirty="0">
                <a:latin typeface="Pigiarniq" panose="020B0503040102020104" pitchFamily="34" charset="0"/>
              </a:rPr>
              <a:t>ᕿᐊᔪᓐᓇᙱᑦᑐᖓ, ᐊᒃᑐᖅᑕᐅᓴᕋᐃᙱᑦᑐᖓ, ᑭᓯᐊᓂᓕ ᐋᓐᓂᖅᓯᒪᔪᖓ. </a:t>
            </a:r>
            <a:endParaRPr lang="en-CA" sz="2400" dirty="0">
              <a:latin typeface="Pigiarniq" panose="020B0503040102020104" pitchFamily="34" charset="0"/>
            </a:endParaRPr>
          </a:p>
        </p:txBody>
      </p:sp>
      <p:sp>
        <p:nvSpPr>
          <p:cNvPr id="8" name="TextBox 7"/>
          <p:cNvSpPr txBox="1"/>
          <p:nvPr/>
        </p:nvSpPr>
        <p:spPr>
          <a:xfrm>
            <a:off x="2121142" y="5807610"/>
            <a:ext cx="4901716" cy="1938992"/>
          </a:xfrm>
          <a:prstGeom prst="rect">
            <a:avLst/>
          </a:prstGeom>
          <a:noFill/>
        </p:spPr>
        <p:txBody>
          <a:bodyPr wrap="square" rtlCol="0">
            <a:spAutoFit/>
          </a:bodyPr>
          <a:lstStyle/>
          <a:p>
            <a:pPr rtl="0"/>
            <a:r>
              <a:rPr lang="iu" sz="2400" dirty="0">
                <a:latin typeface="Pigiarniq" panose="020B0503040102020104" pitchFamily="34" charset="0"/>
              </a:rPr>
              <a:t>ᐃᒥᖃᑦᑕᖅᑐᖓ ᐋᓐᓂᐊᓗᐊᕈᒪᙱᖦᖢᖓ ᐊᒻᒪ ᐋᓐᓂᖅᓯᒪᓗᐊᕈᒪᙱᖦᖢᖓ. </a:t>
            </a:r>
          </a:p>
          <a:p>
            <a:pPr rtl="0"/>
            <a:r>
              <a:rPr lang="iu" sz="2400" dirty="0">
                <a:latin typeface="Pigiarniq" panose="020B0503040102020104" pitchFamily="34" charset="0"/>
              </a:rPr>
              <a:t>ᐋᓐᓂᖅᓯᕆᓂᖅ, ᓂᙵᐅᒪᓂᖅ, ᓈᒻᒪᒃᓴᙱᓐᓂᖅ. </a:t>
            </a:r>
            <a:endParaRPr lang="en-CA" sz="2400" dirty="0">
              <a:latin typeface="Pigiarniq" panose="020B0503040102020104" pitchFamily="34" charset="0"/>
            </a:endParaRPr>
          </a:p>
        </p:txBody>
      </p:sp>
      <p:sp>
        <p:nvSpPr>
          <p:cNvPr id="9" name="Curved Down Arrow 8"/>
          <p:cNvSpPr/>
          <p:nvPr/>
        </p:nvSpPr>
        <p:spPr>
          <a:xfrm>
            <a:off x="3176748" y="1143000"/>
            <a:ext cx="3544883" cy="1409329"/>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
        <p:nvSpPr>
          <p:cNvPr id="10" name="Curved Left Arrow 9"/>
          <p:cNvSpPr/>
          <p:nvPr/>
        </p:nvSpPr>
        <p:spPr>
          <a:xfrm rot="1759648">
            <a:off x="7273936" y="4497911"/>
            <a:ext cx="811084" cy="2206575"/>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Tree>
    <p:extLst>
      <p:ext uri="{BB962C8B-B14F-4D97-AF65-F5344CB8AC3E}">
        <p14:creationId xmlns:p14="http://schemas.microsoft.com/office/powerpoint/2010/main" val="25081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ᐃᓱᒪᒋᔭᖏᑦ−ᐃᒃᐱᒋᔭᖏᑦ−ᐃᓕᖅᑯᓯᕆᔭᖓ ᖁᐊᕐᔪᐊᖅᑐᖅ</a:t>
            </a:r>
            <a:endParaRPr lang="en-CA" sz="3600" dirty="0">
              <a:latin typeface="Pigiarniq" panose="020B0503040102020104" pitchFamily="34" charset="0"/>
            </a:endParaRPr>
          </a:p>
        </p:txBody>
      </p:sp>
      <p:sp>
        <p:nvSpPr>
          <p:cNvPr id="4" name="Isosceles Triangle 3"/>
          <p:cNvSpPr/>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5" name="TextBox 4"/>
          <p:cNvSpPr txBox="1"/>
          <p:nvPr/>
        </p:nvSpPr>
        <p:spPr>
          <a:xfrm>
            <a:off x="442973" y="1886112"/>
            <a:ext cx="2818655" cy="2677656"/>
          </a:xfrm>
          <a:prstGeom prst="rect">
            <a:avLst/>
          </a:prstGeom>
          <a:noFill/>
        </p:spPr>
        <p:txBody>
          <a:bodyPr wrap="square" rtlCol="0">
            <a:spAutoFit/>
          </a:bodyPr>
          <a:lstStyle/>
          <a:p>
            <a:pPr rtl="0"/>
            <a:r>
              <a:rPr lang="iu" sz="2400" dirty="0">
                <a:latin typeface="Pigiarniq" panose="020B0503040102020104" pitchFamily="34" charset="0"/>
              </a:rPr>
              <a:t>ᓄᓕᐊᕐᓂᖅ ᓈᒻᒪᙱᑦᑐᒻᒪᕆᐊᓗᒃ ᑕᐃᒪᐃᓕᐅᕆᐊᖃᙱᖦᖢᖓᓗ. ᐅᖃᐅᓰᑦ ᑲᙳᑦᑎᓐᓇᖅᐳᖅ ᑲᙳᓇᖅᖢᑎᒡᓗ.  </a:t>
            </a:r>
            <a:endParaRPr lang="en-CA" sz="2400" dirty="0">
              <a:latin typeface="Pigiarniq" panose="020B0503040102020104" pitchFamily="34" charset="0"/>
            </a:endParaRPr>
          </a:p>
        </p:txBody>
      </p:sp>
      <p:sp>
        <p:nvSpPr>
          <p:cNvPr id="7" name="TextBox 6"/>
          <p:cNvSpPr txBox="1"/>
          <p:nvPr/>
        </p:nvSpPr>
        <p:spPr>
          <a:xfrm>
            <a:off x="6012160" y="2305982"/>
            <a:ext cx="2907712" cy="2308324"/>
          </a:xfrm>
          <a:prstGeom prst="rect">
            <a:avLst/>
          </a:prstGeom>
          <a:noFill/>
        </p:spPr>
        <p:txBody>
          <a:bodyPr wrap="square" rtlCol="0">
            <a:spAutoFit/>
          </a:bodyPr>
          <a:lstStyle/>
          <a:p>
            <a:pPr rtl="0"/>
            <a:r>
              <a:rPr lang="iu" sz="2400" dirty="0">
                <a:latin typeface="Pigiarniq" panose="020B0503040102020104" pitchFamily="34" charset="0"/>
              </a:rPr>
              <a:t>ᐃᒃᐱᒋᔭᓐᓂᒃ ᑲᙳᓲᑎᖃᖅᑐᖓ. ᑭᓇᑐᐃᓐᓇᑦᑎᐊᕐᒧᑦ ᑕᒪᓐᓇ ᐅᖃᐅᓯᕆᔪᓐᓇᖅᑰᔨᙱᑕᕋ.  </a:t>
            </a:r>
            <a:endParaRPr lang="en-CA" sz="2400" dirty="0">
              <a:latin typeface="Pigiarniq" panose="020B0503040102020104" pitchFamily="34" charset="0"/>
            </a:endParaRPr>
          </a:p>
        </p:txBody>
      </p:sp>
      <p:sp>
        <p:nvSpPr>
          <p:cNvPr id="8" name="TextBox 7"/>
          <p:cNvSpPr txBox="1"/>
          <p:nvPr/>
        </p:nvSpPr>
        <p:spPr>
          <a:xfrm>
            <a:off x="750404" y="5494527"/>
            <a:ext cx="7643192" cy="1569660"/>
          </a:xfrm>
          <a:prstGeom prst="rect">
            <a:avLst/>
          </a:prstGeom>
          <a:noFill/>
        </p:spPr>
        <p:txBody>
          <a:bodyPr wrap="square" rtlCol="0">
            <a:spAutoFit/>
          </a:bodyPr>
          <a:lstStyle/>
          <a:p>
            <a:pPr rtl="0"/>
            <a:r>
              <a:rPr lang="iu" sz="2400" dirty="0">
                <a:latin typeface="Pigiarniq" panose="020B0503040102020104" pitchFamily="34" charset="0"/>
              </a:rPr>
              <a:t>ᐊᖓᔪᖅᑳᒃᑲ ᐊᐱᕆᔪᓐᓇᙱᑕᒃᑲ ᐃᑲᔪᖅᑐᖁᓗᒋᑦ. ᐊᐃᑉᐸᕋ ᐅᖃᐅᑎᔪᓐᓇᙱᑕᕋ ᐅᓲᑉ ᐴᖓᓂ ᐊᑐᖃᑦᑕᖁᓗᒍ. ᐃᖢᐊᖅᓴᐃᔨᒧᑦ ᖃᐅᔨᓴᖅᑕᐅᔪᒪᓗᖓ ᐊᐱᕆᔪᓐᓇᙱᑦᑐᖓ ᓄᓕᐊᕐᓂᒃᑯᑦ ᖁᐱᕐᕆᓯᒪᖕᒪᖔᕐᒪ. </a:t>
            </a:r>
            <a:endParaRPr lang="en-CA" sz="2400" dirty="0">
              <a:latin typeface="Pigiarniq" panose="020B0503040102020104" pitchFamily="34" charset="0"/>
            </a:endParaRPr>
          </a:p>
        </p:txBody>
      </p:sp>
      <p:sp>
        <p:nvSpPr>
          <p:cNvPr id="9" name="Curved Down Arrow 8"/>
          <p:cNvSpPr/>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
        <p:nvSpPr>
          <p:cNvPr id="10" name="Curved Left Arrow 9"/>
          <p:cNvSpPr/>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Tree>
    <p:extLst>
      <p:ext uri="{BB962C8B-B14F-4D97-AF65-F5344CB8AC3E}">
        <p14:creationId xmlns:p14="http://schemas.microsoft.com/office/powerpoint/2010/main" val="20995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ᐃᓱᒪᒋᔭᑎᑦ ᐊᓯᔾᔨᕐᓗᒋᑦ</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fontScale="92500" lnSpcReduction="20000"/>
          </a:bodyPr>
          <a:lstStyle/>
          <a:p>
            <a:pPr marL="0" indent="0" rtl="0">
              <a:buNone/>
            </a:pPr>
            <a:r>
              <a:rPr lang="iu" sz="2800" dirty="0">
                <a:latin typeface="Pigiarniq" panose="020B0503040102020104" pitchFamily="34" charset="0"/>
              </a:rPr>
              <a:t>ᓄᓇᓕᖕᓂ ᐋᓐᓂᐊᖃᕐᓇᙱᑦᑐᓕᕆᔨᑦ ᐊᒻᒪ ᐋᓐᓂᐊᖅᑐᓕᕆᓂᕐᒥᒃ ᐃᓕᓴᐃᔨᑦ ᖃᓄᐃᓕᐅᕈᓐᓇᖅᐸᑦ?</a:t>
            </a:r>
          </a:p>
          <a:p>
            <a:pPr rtl="0"/>
            <a:r>
              <a:rPr lang="iu" sz="2800" dirty="0">
                <a:latin typeface="Pigiarniq" panose="020B0503040102020104" pitchFamily="34" charset="0"/>
              </a:rPr>
              <a:t>“ᐊᓯᒃᑲᓐᓂᖏᓐᓂᒃ” ᐅᖃᐅᓯᖃᕐᓗᑎᒃ − ᐃᒻᒥᓂᒃ ᖃᓄᐃᒋᓂᕆᔭᖅ, ᑎᒦᑦ ᑕᐅᑐᙳᐊᕐᓗᒍ, ᑐᓴᐅᒪᖃᑦᑕᐅᑎᓂᖅ, ᐃᓅᖃᑎᒌᖕᓂᖅ, ᐃᒃᐱᒋᔭᑎᑦ.  </a:t>
            </a:r>
          </a:p>
          <a:p>
            <a:pPr rtl="0"/>
            <a:r>
              <a:rPr lang="iu" sz="2800" dirty="0">
                <a:latin typeface="Pigiarniq" panose="020B0503040102020104" pitchFamily="34" charset="0"/>
              </a:rPr>
              <a:t>ᓄᑕᕋᐅᑎᓪᓗᒋᑦ, ᐅᖃᐅᑎᖃᑦᑕᓕᕐᓗᒋᑦ ᐱᐅᓂᖏᓐᓂᒃ ᐊᒻᒪ ᓯᓚᑐᓂᖏᓐᓂᒃ ᐊᒻᒪ ᐱᐅᔪᓂᒃ ᐱᖃᑦᑕᕆᐊᖃᕐᓂᖓᓂᒃ.</a:t>
            </a:r>
          </a:p>
          <a:p>
            <a:pPr rtl="0"/>
            <a:r>
              <a:rPr lang="iu" sz="2800" dirty="0">
                <a:latin typeface="Pigiarniq" panose="020B0503040102020104" pitchFamily="34" charset="0"/>
              </a:rPr>
              <a:t>ᐅᖃᐅᓯᖃᕐᓗᓯ “ᓄᓕᐊᕐᓂᒃᑯᑦ ᐋᓐᓂᐊᖅᑖᖅᑕᐃᓕᒪᓂᕐᒥᒃ” ᓇᓃᒃᑲᓗᐊᕈᔅᓯ − ᓄᓕᐊᕐᓂᒃᑯᑦ ᐋᓐᓂᐊᖅᑖᖅᑕᐃᓕᒪᓂᕐᒥᒃ ᐃᓕᓐᓂᐊᖅᑎᑦᑎᔪᓂᑐᐊᖑᙱᑦᑐᖅ.</a:t>
            </a:r>
          </a:p>
          <a:p>
            <a:pPr marL="0" indent="0" rtl="0">
              <a:buNone/>
            </a:pPr>
            <a:endParaRPr lang="en-CA" dirty="0" smtClean="0"/>
          </a:p>
          <a:p>
            <a:pPr lvl="1" rtl="0"/>
            <a:endParaRPr lang="en-CA" dirty="0"/>
          </a:p>
        </p:txBody>
      </p:sp>
    </p:spTree>
    <p:extLst>
      <p:ext uri="{BB962C8B-B14F-4D97-AF65-F5344CB8AC3E}">
        <p14:creationId xmlns:p14="http://schemas.microsoft.com/office/powerpoint/2010/main" val="31009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ᐃᓱᒪᒋᔭᖏᑦ−ᐃᒃᐱᒋᔭᖏᑦ−ᐃᓕᖅᑯᓯᕆᔭᖓ ᖁᐊᕐᔪᐊᖅᑐᖅ</a:t>
            </a:r>
            <a:endParaRPr lang="en-CA" sz="3600" dirty="0">
              <a:latin typeface="Pigiarniq" panose="020B0503040102020104" pitchFamily="34" charset="0"/>
            </a:endParaRPr>
          </a:p>
        </p:txBody>
      </p:sp>
      <p:sp>
        <p:nvSpPr>
          <p:cNvPr id="4" name="Isosceles Triangle 3"/>
          <p:cNvSpPr/>
          <p:nvPr/>
        </p:nvSpPr>
        <p:spPr>
          <a:xfrm>
            <a:off x="2267744" y="1849673"/>
            <a:ext cx="4229056" cy="3600400"/>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5" name="TextBox 4"/>
          <p:cNvSpPr txBox="1"/>
          <p:nvPr/>
        </p:nvSpPr>
        <p:spPr>
          <a:xfrm>
            <a:off x="228600" y="2200623"/>
            <a:ext cx="2819400" cy="1938992"/>
          </a:xfrm>
          <a:prstGeom prst="rect">
            <a:avLst/>
          </a:prstGeom>
          <a:noFill/>
        </p:spPr>
        <p:txBody>
          <a:bodyPr wrap="square" rtlCol="0">
            <a:spAutoFit/>
          </a:bodyPr>
          <a:lstStyle/>
          <a:p>
            <a:pPr rtl="0"/>
            <a:r>
              <a:rPr lang="iu" sz="2400" dirty="0">
                <a:latin typeface="Pigiarniq" panose="020B0503040102020104" pitchFamily="34" charset="0"/>
              </a:rPr>
              <a:t>ᓯᓚᑐᔪᖓ. ᐱᐅᔪᓂᒃ ᐱᖃᑦᑕᕆᐊᖃᖅᑐᖓ. ᐊᖓᔪᖅᑳᓐᓂ/ᐃᓕᓴᐃᔨᓐᓂ/ᓯᓚᖅᑲᑎᓐᓂ ᐅᖃᐅᔾᔭᐅᓚᐅᕋᒪ.</a:t>
            </a:r>
            <a:endParaRPr lang="en-CA" sz="2400" dirty="0">
              <a:latin typeface="Pigiarniq" panose="020B0503040102020104" pitchFamily="34" charset="0"/>
            </a:endParaRPr>
          </a:p>
        </p:txBody>
      </p:sp>
      <p:sp>
        <p:nvSpPr>
          <p:cNvPr id="7" name="TextBox 6"/>
          <p:cNvSpPr txBox="1"/>
          <p:nvPr/>
        </p:nvSpPr>
        <p:spPr>
          <a:xfrm>
            <a:off x="6012160" y="2305982"/>
            <a:ext cx="2907712" cy="2308324"/>
          </a:xfrm>
          <a:prstGeom prst="rect">
            <a:avLst/>
          </a:prstGeom>
          <a:noFill/>
        </p:spPr>
        <p:txBody>
          <a:bodyPr wrap="square" rtlCol="0">
            <a:spAutoFit/>
          </a:bodyPr>
          <a:lstStyle/>
          <a:p>
            <a:pPr rtl="0"/>
            <a:r>
              <a:rPr lang="iu" sz="2400" dirty="0">
                <a:latin typeface="Pigiarniq" panose="020B0503040102020104" pitchFamily="34" charset="0"/>
              </a:rPr>
              <a:t>ᐅᕙᓐᓂᒃ ᐅᐱᒋᑦᑎᐊᖅᑐᖓ. ᖃᐅᔨᒪᔪᖓ ᐅᕙᓐᓂᒃ ᐊᑦᑕᕐᓇᙱᑦᑐᒦᑦᑐᓐᓇᕐᓂᓐᓂᒃ. ᑭᓇᐅᔪᒪᔪᖓ!</a:t>
            </a:r>
            <a:endParaRPr lang="en-CA" sz="2400" dirty="0">
              <a:latin typeface="Pigiarniq" panose="020B0503040102020104" pitchFamily="34" charset="0"/>
            </a:endParaRPr>
          </a:p>
        </p:txBody>
      </p:sp>
      <p:sp>
        <p:nvSpPr>
          <p:cNvPr id="8" name="TextBox 7"/>
          <p:cNvSpPr txBox="1"/>
          <p:nvPr/>
        </p:nvSpPr>
        <p:spPr>
          <a:xfrm>
            <a:off x="750404" y="5494527"/>
            <a:ext cx="7643192" cy="1200329"/>
          </a:xfrm>
          <a:prstGeom prst="rect">
            <a:avLst/>
          </a:prstGeom>
          <a:noFill/>
        </p:spPr>
        <p:txBody>
          <a:bodyPr wrap="square" rtlCol="0">
            <a:spAutoFit/>
          </a:bodyPr>
          <a:lstStyle/>
          <a:p>
            <a:pPr rtl="0"/>
            <a:r>
              <a:rPr lang="iu" sz="2400" dirty="0">
                <a:latin typeface="Pigiarniq" panose="020B0503040102020104" pitchFamily="34" charset="0"/>
              </a:rPr>
              <a:t>ᐊᐃᑉᐸᕆᖃᑦᑕᖅᑕᕋ ᐅᓲᑉ ᐴᖓᓂ ᐊᑐᖃᑦᑕᖁᓗᒍ ᐅᖃᐅᑎᓂᐊᓕᖅᑕᕋ. ᓯᖓᐃᓕᖅᑕᐅᓕᒪᔾᔪᑎᓂᒃ ᐊᑐᕐᓂᐊᓕᖅᑐᖓ. </a:t>
            </a:r>
            <a:endParaRPr lang="en-CA" sz="2400" dirty="0">
              <a:latin typeface="Pigiarniq" panose="020B0503040102020104" pitchFamily="34" charset="0"/>
            </a:endParaRPr>
          </a:p>
        </p:txBody>
      </p:sp>
      <p:sp>
        <p:nvSpPr>
          <p:cNvPr id="9" name="Curved Down Arrow 8"/>
          <p:cNvSpPr/>
          <p:nvPr/>
        </p:nvSpPr>
        <p:spPr>
          <a:xfrm>
            <a:off x="3048000" y="1145009"/>
            <a:ext cx="3240083" cy="1064792"/>
          </a:xfrm>
          <a:prstGeom prst="curved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
        <p:nvSpPr>
          <p:cNvPr id="10" name="Curved Left Arrow 9"/>
          <p:cNvSpPr/>
          <p:nvPr/>
        </p:nvSpPr>
        <p:spPr>
          <a:xfrm>
            <a:off x="8261327" y="4643863"/>
            <a:ext cx="821830" cy="1278037"/>
          </a:xfrm>
          <a:prstGeom prst="curvedLef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solidFill>
                <a:schemeClr val="tx1"/>
              </a:solidFill>
            </a:endParaRPr>
          </a:p>
        </p:txBody>
      </p:sp>
    </p:spTree>
    <p:extLst>
      <p:ext uri="{BB962C8B-B14F-4D97-AF65-F5344CB8AC3E}">
        <p14:creationId xmlns:p14="http://schemas.microsoft.com/office/powerpoint/2010/main" val="24511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b="1" dirty="0">
                <a:latin typeface="Pigiarniq" panose="020B0503040102020104" pitchFamily="34" charset="0"/>
              </a:rPr>
              <a:t>ᕿᑐᕐᙵᑦᑎᓐᓄᑦ ᐅᖃᓪᓚᖃᑦᑕᕈᑦᑕ ᓄᓕᐊᕐᓂᒃᑯᑦ ᐋᓐᓂᐊᖅᑖᖅᑕᐃᓕᒪᓂᐅᑉ ᒥᒃᓵᓄᑦ ᐃᑲᔪᕈᓐᓇᖅᐸᕗᑦ:</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marL="457200" lvl="1" indent="0" algn="ctr" rtl="0">
              <a:buNone/>
            </a:pPr>
            <a:r>
              <a:rPr lang="iu" dirty="0">
                <a:latin typeface="Pigiarniq" panose="020B0503040102020104" pitchFamily="34" charset="0"/>
              </a:rPr>
              <a:t>ᐊᑦᑕᕐᓇᖅᑐᒦᑦᑕᐃᓕᓂᖅ</a:t>
            </a:r>
          </a:p>
          <a:p>
            <a:pPr marL="457200" lvl="1" indent="0" algn="ctr" rtl="0">
              <a:buNone/>
            </a:pPr>
            <a:r>
              <a:rPr lang="iu" dirty="0">
                <a:latin typeface="Pigiarniq" panose="020B0503040102020104" pitchFamily="34" charset="0"/>
              </a:rPr>
              <a:t>ᖁᕕᐊᓱᖕᓂᖅ</a:t>
            </a:r>
          </a:p>
          <a:p>
            <a:pPr marL="457200" lvl="1" indent="0" algn="ctr" rtl="0">
              <a:buNone/>
            </a:pPr>
            <a:r>
              <a:rPr lang="iu" dirty="0">
                <a:latin typeface="Pigiarniq" panose="020B0503040102020104" pitchFamily="34" charset="0"/>
              </a:rPr>
              <a:t>ᖃᓄᐃᙱᑦᑎᐊᕐᓂᖅ</a:t>
            </a:r>
          </a:p>
          <a:p>
            <a:pPr marL="457200" lvl="1" indent="0" algn="ctr" rtl="0">
              <a:buNone/>
            </a:pPr>
            <a:r>
              <a:rPr lang="iu" dirty="0">
                <a:latin typeface="Pigiarniq" panose="020B0503040102020104" pitchFamily="34" charset="0"/>
              </a:rPr>
              <a:t>ᐃᓅᖃᑎᒌᑦᑎᐊᕐᓂᖅ</a:t>
            </a:r>
          </a:p>
          <a:p>
            <a:pPr marL="457200" lvl="1" indent="0" algn="ctr" rtl="0">
              <a:buNone/>
            </a:pPr>
            <a:r>
              <a:rPr lang="iu" dirty="0">
                <a:latin typeface="Pigiarniq" panose="020B0503040102020104" pitchFamily="34" charset="0"/>
              </a:rPr>
              <a:t>ᑎᒥᒥᓂᒃ ᓈᒻᒪᒍᓱᖕᓂᖅ</a:t>
            </a:r>
          </a:p>
          <a:p>
            <a:pPr marL="457200" lvl="1" indent="0" algn="ctr" rtl="0">
              <a:buNone/>
            </a:pPr>
            <a:r>
              <a:rPr lang="iu" dirty="0">
                <a:latin typeface="Pigiarniq" panose="020B0503040102020104" pitchFamily="34" charset="0"/>
              </a:rPr>
              <a:t>ᓄᑕᖅᑭᐅᓕᕐᓗᑎᒃ ᐱᔪᓐᓇᖅᓯᒍᑎᒃ</a:t>
            </a:r>
          </a:p>
          <a:p>
            <a:pPr marL="457200" lvl="1" indent="0" algn="ctr" rtl="0">
              <a:buNone/>
            </a:pPr>
            <a:r>
              <a:rPr lang="iu" dirty="0">
                <a:latin typeface="Pigiarniq" panose="020B0503040102020104" pitchFamily="34" charset="0"/>
              </a:rPr>
              <a:t>ᐅᑕᖅᑭᓗᑎᒃ ᑭᓯᐊᓂ ᓄᓕᐊᖃᑎᖃᕈᓐᓇᖅᓯᒍᓂ</a:t>
            </a:r>
          </a:p>
        </p:txBody>
      </p:sp>
    </p:spTree>
    <p:extLst>
      <p:ext uri="{BB962C8B-B14F-4D97-AF65-F5344CB8AC3E}">
        <p14:creationId xmlns:p14="http://schemas.microsoft.com/office/powerpoint/2010/main" val="255871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ᓇᖕᒥᓂᖅ ᐅᒃᐱᕆᔭᑎᑦ ᓄᓕᐊᕐᓂᐅᑉ ᒥᒃᓵᓄᑦ</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800" dirty="0">
                <a:latin typeface="Pigiarniq" panose="020B0503040102020104" pitchFamily="34" charset="0"/>
              </a:rPr>
              <a:t>ᐅᕙᒍᑦ (ᓇᖕᒥᓂᖅ) ᐱᐅᓇᓱᒋᔭᕗᑦ ᐱᐅᙱᓐᓇᓱᒋᔭᕗᓪᓘᓐᓃᑦ, ᑕᒻᒪᙱᓐᓇᓱᒋᔭᕗᑦ ᑕᒻᒪᕋᓱᒋᔭᕗᓪᓘᓐᓃᑦ</a:t>
            </a:r>
          </a:p>
          <a:p>
            <a:pPr rtl="0"/>
            <a:r>
              <a:rPr lang="iu" sz="2800" dirty="0">
                <a:latin typeface="Pigiarniq" panose="020B0503040102020104" pitchFamily="34" charset="0"/>
              </a:rPr>
              <a:t>ᐃᓄᓕᒫᑦᑎᐊᑦ ᐊᔾᔨᒌᙱᑦᑐᓂᒃ ᐱᒻᒪᕆᐅᒋᔭᖃᖅᐳᑦ</a:t>
            </a:r>
          </a:p>
          <a:p>
            <a:pPr rtl="0"/>
            <a:r>
              <a:rPr lang="iu" sz="2800" dirty="0">
                <a:latin typeface="Pigiarniq" panose="020B0503040102020104" pitchFamily="34" charset="0"/>
              </a:rPr>
              <a:t>ᐱᒻᒪᕆᐅᒋᔭᕗᑦ ᖃᑕᙳᑎᑦᑎᓐᓄᑦ ᐅᖃᐅᓯᕆᒐᔪᒃᐸᕗᑦ</a:t>
            </a:r>
          </a:p>
          <a:p>
            <a:pPr rtl="0"/>
            <a:endParaRPr lang="en-CA" dirty="0"/>
          </a:p>
        </p:txBody>
      </p:sp>
    </p:spTree>
    <p:extLst>
      <p:ext uri="{BB962C8B-B14F-4D97-AF65-F5344CB8AC3E}">
        <p14:creationId xmlns:p14="http://schemas.microsoft.com/office/powerpoint/2010/main" val="1173440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ᓄᓕᐊᕐᓂᓕᕆᓂᕐᒧᑦ ᐃᓕᓴᐃᔨᐅᑉ ᐱᓕᕆᐊᒃᓴᖏᑦ</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fontScale="92500" lnSpcReduction="20000"/>
          </a:bodyPr>
          <a:lstStyle/>
          <a:p>
            <a:pPr rtl="0"/>
            <a:r>
              <a:rPr lang="iu" sz="3000" dirty="0">
                <a:latin typeface="Pigiarniq" panose="020B0503040102020104" pitchFamily="34" charset="0"/>
              </a:rPr>
              <a:t>ᑐᑭᓯᒋᐊᕈᑎᒃᓴᓂᒃ ᐱᑎᑦᑎᕙᒡᓗᑎᒃ ᓱᓕᔪᓂᒃ, ᓄᑖᓂᒃ, ᐊᒻᒪ ᑐᕌᒐᕆᔭᐅᔪᒥᒃ</a:t>
            </a:r>
          </a:p>
          <a:p>
            <a:pPr rtl="0"/>
            <a:r>
              <a:rPr lang="iu" sz="3000" dirty="0">
                <a:latin typeface="Pigiarniq" panose="020B0503040102020104" pitchFamily="34" charset="0"/>
              </a:rPr>
              <a:t>ᐃᓚᐅᔪᑦ ᑐᑭᓯᑎᑦᑎᑦᑎᐊᖅᐸᒡᓗᒋᑦ ᓇᖕᒥᓂᖅ ᐱᒻᒪᕆᐅᒋᔭᖏᓐᓂᒃ ᐅᒃᐱᕆᔭᖏᓐᓂᒡᓗ</a:t>
            </a:r>
          </a:p>
          <a:p>
            <a:pPr rtl="0"/>
            <a:r>
              <a:rPr lang="iu" sz="3000" dirty="0">
                <a:latin typeface="Pigiarniq" panose="020B0503040102020104" pitchFamily="34" charset="0"/>
              </a:rPr>
              <a:t>ᐱᕕᒃᓴᖃᖅᑎᑦᑎᕙᒡᓗᑎᑦ ᐊᔪᕈᓐᓃᖅᓴᖅᐸᓪᓕᐊᖁᓪᓗᒋᑦ</a:t>
            </a:r>
          </a:p>
          <a:p>
            <a:pPr rtl="0"/>
            <a:r>
              <a:rPr lang="iu" sz="3000" dirty="0">
                <a:latin typeface="Pigiarniq" panose="020B0503040102020104" pitchFamily="34" charset="0"/>
              </a:rPr>
              <a:t>ᖁᓱᔪᓐᓃᖅᑎᑦᑎᕙᓪᓕᐊᓂᖅ</a:t>
            </a:r>
          </a:p>
          <a:p>
            <a:pPr rtl="0"/>
            <a:r>
              <a:rPr lang="iu" sz="3000" dirty="0">
                <a:latin typeface="Pigiarniq" panose="020B0503040102020104" pitchFamily="34" charset="0"/>
              </a:rPr>
              <a:t>ᐊᑲᐅᓛᖑᕗᖅ ᐱᒻᒪᕆᐅᖏᔭᑦᑎᓐᓂᒃ ᑐᓴᖅᑎᑦᑎᙱᒃᑲᓗᐊᕈᑦᑕ − ᐃᓚᐅᖃᑕᐅᔪᑦ ᐊᐃᑦᑖᕈᓱᓕᖁᓇᒋᑦ ᐱᒻᒪᕆᐅᒋᔭᕗᑦ ᐊᔾᔨᒋᔭᐅᙱᓐᓂᕈᑎᒃ ᐱᒻᒪᕆᐅᒋᔭᖏᓐᓂᒃ</a:t>
            </a:r>
          </a:p>
          <a:p>
            <a:pPr rtl="0"/>
            <a:endParaRPr lang="en-CA" dirty="0"/>
          </a:p>
          <a:p>
            <a:pPr rtl="0"/>
            <a:endParaRPr lang="en-CA" dirty="0"/>
          </a:p>
        </p:txBody>
      </p:sp>
    </p:spTree>
    <p:extLst>
      <p:ext uri="{BB962C8B-B14F-4D97-AF65-F5344CB8AC3E}">
        <p14:creationId xmlns:p14="http://schemas.microsoft.com/office/powerpoint/2010/main" val="1418043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rtl="0"/>
            <a:r>
              <a:rPr lang="iu" sz="3200" dirty="0">
                <a:latin typeface="Pigiarniq" panose="020B0503040102020104" pitchFamily="34" charset="0"/>
              </a:rPr>
              <a:t>ᑭᓲᕙᑦ ᐃᓄᐃᑦ ᐱᒻᒪᕆᐅᒋᔭᖏᑦ ᐊᒻᒪ ᐱᓕᕆᔾᔪᓯᖏᑦ ᓄᓕᐊᕐᓂᕐᒥᒃ ᐱᔾᔪᑎᖃᖅᑐᑦ (ᖄᖏᑦᑐᓂ ᐅᓪᓗᒥᓗ)? ᓄᓇᓕᖕᓂ ᐋᓐᓂᐊᖃᕐᓇᙱᑦᑐᓕᕆᔨ ᐅᖃᖅᑐᖅ:</a:t>
            </a:r>
            <a:endParaRPr lang="en-CA" sz="3200" dirty="0">
              <a:latin typeface="Pigiarniq" panose="020B0503040102020104" pitchFamily="34" charset="0"/>
            </a:endParaRPr>
          </a:p>
        </p:txBody>
      </p:sp>
      <p:sp>
        <p:nvSpPr>
          <p:cNvPr id="4" name="Content Placeholder 3"/>
          <p:cNvSpPr>
            <a:spLocks noGrp="1"/>
          </p:cNvSpPr>
          <p:nvPr>
            <p:ph sz="half" idx="1"/>
          </p:nvPr>
        </p:nvSpPr>
        <p:spPr>
          <a:xfrm>
            <a:off x="457200" y="1981200"/>
            <a:ext cx="4038600" cy="4144963"/>
          </a:xfrm>
        </p:spPr>
        <p:txBody>
          <a:bodyPr rtlCol="0">
            <a:normAutofit fontScale="92500" lnSpcReduction="10000"/>
          </a:bodyPr>
          <a:lstStyle/>
          <a:p>
            <a:pPr lvl="1" rtl="0"/>
            <a:r>
              <a:rPr lang="iu" sz="2000" dirty="0">
                <a:latin typeface="Pigiarniq" panose="020B0503040102020104" pitchFamily="34" charset="0"/>
              </a:rPr>
              <a:t>ᐃᓛᓐᓂᒃᑯᑦ ᐅᓄᖅᑐᓂᒃ ᐊᐃᑉᐸᖃᖃᑦᑕᕐᓂᖅ − ᖃᑦᑕᙳᑎᑖᖅᐸᓪᓕᐊᔪᒪᓂᕐᒧᑦ ᐅᕝᕙᓘᓐᓃᑦ ᐊᓐᓇᐅᒪᓇᓱᖕᓂᕐᒧᑦ</a:t>
            </a:r>
          </a:p>
          <a:p>
            <a:pPr lvl="1" rtl="0"/>
            <a:r>
              <a:rPr lang="iu" sz="2000" dirty="0">
                <a:latin typeface="Pigiarniq" panose="020B0503040102020104" pitchFamily="34" charset="0"/>
              </a:rPr>
              <a:t>ᐃᒻᒥᓂᒃ ᐃᒃᐱᒍᓱᑦᑎᐊᕐᓂᖅ, ᐊᓯᖕᓂᒃ ᐃᒃᐱᒍᓱᑦᑎᐊᕐᓂᖅ</a:t>
            </a:r>
          </a:p>
          <a:p>
            <a:pPr lvl="1" rtl="0"/>
            <a:r>
              <a:rPr lang="iu" sz="2000" dirty="0">
                <a:latin typeface="Pigiarniq" panose="020B0503040102020104" pitchFamily="34" charset="0"/>
              </a:rPr>
              <a:t>ᐃᓱᒪᒃᓴᖅᓯᐅᓚᐅᙱᓪᓗᓯ ᐱᓕᕆᓯᑲᐅᑎᒋᕙᙱᓪᓗᓯ − ᐃᓕᓐᓂᐊᒃᑲᓐᓂᖅᐸᒡᓗᓯ</a:t>
            </a:r>
          </a:p>
          <a:p>
            <a:pPr lvl="1" rtl="0"/>
            <a:r>
              <a:rPr lang="iu" sz="2000" dirty="0">
                <a:latin typeface="Pigiarniq" panose="020B0503040102020104" pitchFamily="34" charset="0"/>
              </a:rPr>
              <a:t>ᐃᓚᐃᓐᓇᖅᓯᐅᙱᓐᓂᖅ</a:t>
            </a:r>
          </a:p>
          <a:p>
            <a:pPr lvl="1" rtl="0"/>
            <a:r>
              <a:rPr lang="iu" sz="2000" dirty="0">
                <a:latin typeface="Pigiarniq" panose="020B0503040102020104" pitchFamily="34" charset="0"/>
              </a:rPr>
              <a:t>ᐃᒃᐱᒍᓱᖕᓂᖅ ᑕᒻᒪᐅᑎᒋᑦᑕᐃᓕᒍᒃ ᖃᐅᔨᒪᓂᕐᒧᑦ</a:t>
            </a:r>
            <a:endParaRPr lang="en-CA" sz="2000" dirty="0">
              <a:latin typeface="Pigiarniq" panose="020B0503040102020104" pitchFamily="34" charset="0"/>
            </a:endParaRPr>
          </a:p>
        </p:txBody>
      </p:sp>
      <p:sp>
        <p:nvSpPr>
          <p:cNvPr id="5" name="Content Placeholder 4"/>
          <p:cNvSpPr>
            <a:spLocks noGrp="1"/>
          </p:cNvSpPr>
          <p:nvPr>
            <p:ph sz="half" idx="2"/>
          </p:nvPr>
        </p:nvSpPr>
        <p:spPr>
          <a:xfrm>
            <a:off x="4648200" y="1905000"/>
            <a:ext cx="4038600" cy="4221163"/>
          </a:xfrm>
        </p:spPr>
        <p:txBody>
          <a:bodyPr rtlCol="0">
            <a:normAutofit fontScale="92500" lnSpcReduction="10000"/>
          </a:bodyPr>
          <a:lstStyle/>
          <a:p>
            <a:pPr lvl="1" rtl="0"/>
            <a:r>
              <a:rPr lang="iu" sz="2000" dirty="0">
                <a:latin typeface="Pigiarniq" panose="020B0503040102020104" pitchFamily="34" charset="0"/>
              </a:rPr>
              <a:t>ᕿᑐᕐᙱᐅᓕᕐᓗᑎᑦ ᑭᓯᐊᓂ ᐸᖅᑭᔪᓐᓇᖅᓯᒍᕕᒋᑦ ᖃᑕᙳᑎᑎᑦ</a:t>
            </a:r>
          </a:p>
          <a:p>
            <a:pPr lvl="1" rtl="0"/>
            <a:r>
              <a:rPr lang="iu" sz="2000" dirty="0">
                <a:latin typeface="Pigiarniq" panose="020B0503040102020104" pitchFamily="34" charset="0"/>
              </a:rPr>
              <a:t>ᕿᑐᕐᙱᐅᓕᕐᓗᑎᑦ ᑭᓯᐊᓂ ᐃᓕᓴᐃᔨᐅᔪᓐᓇᖅᓯᒍᕕᑦ</a:t>
            </a:r>
          </a:p>
          <a:p>
            <a:pPr lvl="1" rtl="0"/>
            <a:r>
              <a:rPr lang="iu" sz="2000" dirty="0">
                <a:latin typeface="Pigiarniq" panose="020B0503040102020104" pitchFamily="34" charset="0"/>
              </a:rPr>
              <a:t>ᐊᕐᓇᐃᑦ ᐊᖑᑎᑦ ᐱᓕᕆᐊᒃᓴᖃᓕᓲᖑᕗᑦ ᒪᒃᑯᒃᑐᑯᓘᓪᓗᑎᒃ − ᐊᖑᓇᓱᖕᓂᖅ/ᒥᖅᓱᕐᓂᖅ</a:t>
            </a:r>
          </a:p>
          <a:p>
            <a:pPr lvl="1" rtl="0"/>
            <a:r>
              <a:rPr lang="iu" sz="2000" dirty="0">
                <a:latin typeface="Pigiarniq" panose="020B0503040102020104" pitchFamily="34" charset="0"/>
              </a:rPr>
              <a:t>ᓄᓕᐊᒃᓴᕆᒃᑎᑕᐅᔫᒃ − ᑭᓱ ᓄᓇᓕᖕᓄᑦ ᐱᐅᕙ? </a:t>
            </a:r>
            <a:endParaRPr lang="en-CA" sz="2000" dirty="0">
              <a:latin typeface="Pigiarniq" panose="020B0503040102020104" pitchFamily="34" charset="0"/>
            </a:endParaRPr>
          </a:p>
        </p:txBody>
      </p:sp>
    </p:spTree>
    <p:extLst>
      <p:ext uri="{BB962C8B-B14F-4D97-AF65-F5344CB8AC3E}">
        <p14:creationId xmlns:p14="http://schemas.microsoft.com/office/powerpoint/2010/main" val="4180428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Autofit/>
          </a:bodyPr>
          <a:lstStyle/>
          <a:p>
            <a:pPr rtl="0"/>
            <a:r>
              <a:rPr lang="iu" sz="3600" dirty="0">
                <a:latin typeface="Pigiarniq" panose="020B0503040102020104" pitchFamily="34" charset="0"/>
              </a:rPr>
              <a:t>ᓇᖕᒥᓂᖅ ᐅᒃᐱᕆᔭᑎᑦ ᓄᓕᐊᕐᓂᐅᑉ ᒥᒃᓵᓄᑦ</a:t>
            </a:r>
            <a:endParaRPr lang="en-CA" sz="3600" dirty="0">
              <a:latin typeface="Pigiarniq" panose="020B0503040102020104" pitchFamily="34" charset="0"/>
            </a:endParaRPr>
          </a:p>
        </p:txBody>
      </p:sp>
      <p:sp>
        <p:nvSpPr>
          <p:cNvPr id="6" name="Content Placeholder 5"/>
          <p:cNvSpPr>
            <a:spLocks noGrp="1"/>
          </p:cNvSpPr>
          <p:nvPr>
            <p:ph idx="1"/>
          </p:nvPr>
        </p:nvSpPr>
        <p:spPr/>
        <p:txBody>
          <a:bodyPr rtlCol="0">
            <a:normAutofit/>
          </a:bodyPr>
          <a:lstStyle/>
          <a:p>
            <a:pPr rtl="0"/>
            <a:r>
              <a:rPr lang="iu" sz="1800" dirty="0">
                <a:latin typeface="Pigiarniq" panose="020B0503040102020104" pitchFamily="34" charset="0"/>
              </a:rPr>
              <a:t>ᑕᕐᕆᔮᒃᓴᖅ </a:t>
            </a:r>
            <a:r>
              <a:rPr lang="iu" sz="1800" dirty="0" smtClean="0">
                <a:latin typeface="Pigiarniq" panose="020B0503040102020104" pitchFamily="34" charset="0"/>
              </a:rPr>
              <a:t>ᑕᐅᑐ</a:t>
            </a:r>
            <a:r>
              <a:rPr lang="iu-Cans-CA" sz="1800" dirty="0" smtClean="0">
                <a:latin typeface="Pigiarniq" panose="020B0503040102020104" pitchFamily="34" charset="0"/>
              </a:rPr>
              <a:t>ᒡᓗᒍ</a:t>
            </a:r>
            <a:r>
              <a:rPr lang="iu" sz="1800" dirty="0" smtClean="0">
                <a:latin typeface="Pigiarniq" panose="020B0503040102020104" pitchFamily="34" charset="0"/>
              </a:rPr>
              <a:t> </a:t>
            </a:r>
            <a:r>
              <a:rPr lang="iu" sz="1800" dirty="0">
                <a:latin typeface="Pigiarniq" panose="020B0503040102020104" pitchFamily="34" charset="0"/>
              </a:rPr>
              <a:t>“Two Soft Things, Two Hard Things” (ᓄᓇᓕᖕᓂ ᐋᓐᓂᐊᖃᕐᓇᙱᑦᑐᓕᕆᔨᒧᑦ ᐱᔭᐅᔪᓐᓇᖅᑐᖅ, ᐅᕝᕙᓘᓐᓃᑦ ᐅᕗᖓ ᖃᐅᔨᒋᐊᕐᓗᑎᑦ sexualhealth@gov.nu.ca) </a:t>
            </a:r>
          </a:p>
          <a:p>
            <a:pPr rtl="0"/>
            <a:r>
              <a:rPr lang="iu" sz="1800" dirty="0">
                <a:latin typeface="Pigiarniq" panose="020B0503040102020104" pitchFamily="34" charset="0"/>
              </a:rPr>
              <a:t>ᑖᓐᓇ ᑕᕐᕆᔭᓕᕈᕕᐅᒃ, ᓄᓕᐊᕐᓂᐅᑉ ᒥᒃᓵᓄᑦ ᓇᖕᒥᓂᖅ ᐱᒻᒪᕆᐅᒋᔭᑎᑦ ᐃᓱᒪᒃᓴᖅᓯᐅᕈᑎᒋᓂᐊᖅᐸᑎᑦ</a:t>
            </a:r>
          </a:p>
          <a:p>
            <a:pPr lvl="1" rtl="0"/>
            <a:r>
              <a:rPr lang="iu" sz="1800" dirty="0">
                <a:latin typeface="Pigiarniq" panose="020B0503040102020104" pitchFamily="34" charset="0"/>
              </a:rPr>
              <a:t>ᖃᓄᕐᓕ ᐃᓱᒪᒋᕕᒋᑦ ᐊᕐᓇᐅᖃᑎᒌᓲᒃ, ᐊᖑᑕᐅᖃᑎᒌᓲᒃ, ᐊᒻᒪ ᑭᓲᓂᕐᒥᖕᓂᒃ ᐱᐅᒃᓴᙱᑦᑐᑦ ᓄᓇᔅᓯᓐᓂ?</a:t>
            </a:r>
          </a:p>
          <a:p>
            <a:pPr lvl="1" rtl="0"/>
            <a:r>
              <a:rPr lang="iu" sz="1800" dirty="0">
                <a:latin typeface="Pigiarniq" panose="020B0503040102020104" pitchFamily="34" charset="0"/>
              </a:rPr>
              <a:t>ᐊᕐᓇᐅᖃᑎᒌᓲᓂᒃ, ᐊᖑᑕᐅᖃᑎᒌᓲᓂᒃ, ᐅᕝᕙᓘᓐᓃᑦ ᑭᓲᓂᕐᒥᖕᓂᒃ ᐱᐅᒃᓴᙱᑦᑐᓂᒃ ᐱᑕᖃᕋᓱᒋᕕᐅᒃ ᓄᓇᔅᓯᓐᓂ?</a:t>
            </a:r>
          </a:p>
          <a:p>
            <a:pPr lvl="1" rtl="0"/>
            <a:r>
              <a:rPr lang="iu" sz="1800" dirty="0">
                <a:latin typeface="Pigiarniq" panose="020B0503040102020104" pitchFamily="34" charset="0"/>
              </a:rPr>
              <a:t>ᖃᓄᕐᓕ ᐃᒃᐱᖕᓇᕋᓱᒋᕕᐅᒃ ᐊᕐᓇᐅᖃᑎᖃᓲᖑᓗᓂ, ᐊᖑᑕᐅᖃᑎᖃᓲᖑᓗᓂ, ᐅᕝᕙᓘᓐᓃᑦ ᑭᓲᓂᕐᒥᓂᒃ ᐱᐅᒃᓴᙱᓪᓗᓂ ᓄᓇᕗᒻᒥ?</a:t>
            </a:r>
          </a:p>
          <a:p>
            <a:pPr lvl="1" rtl="0"/>
            <a:r>
              <a:rPr lang="iu" sz="1800" dirty="0">
                <a:latin typeface="Pigiarniq" panose="020B0503040102020104" pitchFamily="34" charset="0"/>
              </a:rPr>
              <a:t>ᖃᓄᕐᓕ ᐅᖃᐅᔾᔨᓇᔭᖅᐱᑦ ᖃᓄᐃᓕᐅᕋᔭᖅᐱᓪᓘᓐᓃᑦ ᓄᓇᔅᓯᓐᓂ ᐊᒻᒪ ᐃᓕᓴᐃᑎᓪᓗᑎᑦ ᐃᒃᐱᒋᔭᐅᖁᓪᓗᒋᑦ ᐊᕐᓇᐅᖃᑎᒌᓲᑦ, ᐊᖑᑕᐅᖃᑎᒌᓲᑦ, ᐅᕝᕙᓘᓐᓃᑦ ᑭᓲᓂᕐᒥᖕᓂᒃ ᐱᐅᒃᓴᙱᑦᑐᑦ?</a:t>
            </a:r>
            <a:endParaRPr lang="en-CA" sz="1800" dirty="0">
              <a:latin typeface="Pigiarniq" panose="020B0503040102020104" pitchFamily="34" charset="0"/>
            </a:endParaRPr>
          </a:p>
        </p:txBody>
      </p:sp>
    </p:spTree>
    <p:extLst>
      <p:ext uri="{BB962C8B-B14F-4D97-AF65-F5344CB8AC3E}">
        <p14:creationId xmlns:p14="http://schemas.microsoft.com/office/powerpoint/2010/main" val="2111185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endParaRPr lang="en-CA" dirty="0"/>
          </a:p>
        </p:txBody>
      </p:sp>
      <p:sp>
        <p:nvSpPr>
          <p:cNvPr id="3" name="Content Placeholder 2"/>
          <p:cNvSpPr>
            <a:spLocks noGrp="1"/>
          </p:cNvSpPr>
          <p:nvPr>
            <p:ph idx="1"/>
          </p:nvPr>
        </p:nvSpPr>
        <p:spPr/>
        <p:txBody>
          <a:bodyPr rtlCol="0">
            <a:normAutofit/>
          </a:bodyPr>
          <a:lstStyle/>
          <a:p>
            <a:pPr marL="0" indent="0" algn="ctr" rtl="0">
              <a:buNone/>
            </a:pPr>
            <a:r>
              <a:rPr lang="iu" sz="5400" dirty="0">
                <a:latin typeface="Pigiarniq" panose="020B0503040102020104" pitchFamily="34" charset="0"/>
              </a:rPr>
              <a:t>ᓄᑕᖅᑲᑦ ᒪᒃᑯᒃᑐᓪᓗ ᐊᔾᔨᒌᙱᑦᑑᑎᓂᒃ ᑐᓴᐅᒪᔭᕆᐊᓖᑦ ᐊᔾᔨᒌᙱᑦᑐᓂᑦ ᐅᑭᐅᖏᑦ ᒪᓕᒡᓗᒋᑦ</a:t>
            </a:r>
            <a:endParaRPr lang="en-CA" sz="5400" dirty="0">
              <a:latin typeface="Pigiarniq" panose="020B0503040102020104" pitchFamily="34" charset="0"/>
            </a:endParaRPr>
          </a:p>
        </p:txBody>
      </p:sp>
    </p:spTree>
    <p:extLst>
      <p:ext uri="{BB962C8B-B14F-4D97-AF65-F5344CB8AC3E}">
        <p14:creationId xmlns:p14="http://schemas.microsoft.com/office/powerpoint/2010/main" val="2373920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ᓄᓕᐊᕐᓂᒃᑯᑦ ᐋᓐᓂᐊᖅᑖᖅᑕᐃᓕᒪᓂᕐᒧᑦ </a:t>
            </a:r>
            <a:r>
              <a:rPr lang="iu" sz="3600" dirty="0" smtClean="0">
                <a:latin typeface="Pigiarniq" panose="020B0503040102020104" pitchFamily="34" charset="0"/>
              </a:rPr>
              <a:t>ᐱᓕᕆᐊ</a:t>
            </a:r>
            <a:r>
              <a:rPr lang="iu-Cans-CA" sz="3600" dirty="0" smtClean="0">
                <a:latin typeface="Pigiarniq" panose="020B0503040102020104" pitchFamily="34" charset="0"/>
              </a:rPr>
              <a:t>ᖑᔪᑦ</a:t>
            </a:r>
            <a:r>
              <a:rPr lang="iu" sz="3600" dirty="0" smtClean="0">
                <a:latin typeface="Pigiarniq" panose="020B0503040102020104" pitchFamily="34" charset="0"/>
              </a:rPr>
              <a:t> </a:t>
            </a:r>
            <a:r>
              <a:rPr lang="iu" sz="3600" dirty="0">
                <a:latin typeface="Pigiarniq" panose="020B0503040102020104" pitchFamily="34" charset="0"/>
              </a:rPr>
              <a:t>ᑐᕌᒐᖏᑦ</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lstStyle/>
          <a:p>
            <a:pPr rtl="0"/>
            <a:r>
              <a:rPr lang="iu" sz="2800" dirty="0">
                <a:latin typeface="Pigiarniq" panose="020B0503040102020104" pitchFamily="34" charset="0"/>
              </a:rPr>
              <a:t>ᓄᓇᕗᒻᒥᐅᑦ ᐃᑲᔪᕈᒪᓪᓗᒋᑦ ᖃᐅᔨᑎᑕᐅᒃᑲᓐᓂᕐᓗᑎᒃ, ᐊᔪᕈᓐᓃᖅᓴᕐᓗᑎᒃ, ᐊᒻᒪ ᖃᐅᔨᒪᑦᑎᐊᓕᕐᓗᑎᒃ ᓂᕈᐊᕈᓐᓇᕐᓂᕐᒥᒃ ᓄᓕᐊᕐᓂᒃᑯᑦ ᐋᓐᓂᐊᖅᑖᖅᑕᐃᓕᒪᓂᐅᑉ ᒥᒃᓵᓄᑦ. </a:t>
            </a:r>
          </a:p>
          <a:p>
            <a:pPr rtl="0"/>
            <a:endParaRPr lang="en-CA" dirty="0"/>
          </a:p>
        </p:txBody>
      </p:sp>
    </p:spTree>
    <p:extLst>
      <p:ext uri="{BB962C8B-B14F-4D97-AF65-F5344CB8AC3E}">
        <p14:creationId xmlns:p14="http://schemas.microsoft.com/office/powerpoint/2010/main" val="2162677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ᐅᑭᐅᖃᙱᑦᑐᒥ ᐱᒋᐊᕐᓗᓂ 2−ᒧᑦ ᑎᑭᓪᓗᒍ</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lstStyle/>
          <a:p>
            <a:pPr rtl="0"/>
            <a:r>
              <a:rPr lang="iu" sz="2400" dirty="0">
                <a:latin typeface="Pigiarniq" panose="020B0503040102020104" pitchFamily="34" charset="0"/>
              </a:rPr>
              <a:t>ᑎᒥᖏᑦᑕ ᑭᓲᓂᖏᓐᓂᑦ ᑕᐃᓯᔪᓐᓇᖅᓯᓗᓂ </a:t>
            </a:r>
          </a:p>
          <a:p>
            <a:pPr lvl="1" rtl="0"/>
            <a:r>
              <a:rPr lang="iu" sz="2400" dirty="0">
                <a:latin typeface="Pigiarniq" panose="020B0503040102020104" pitchFamily="34" charset="0"/>
              </a:rPr>
              <a:t>ᐅᓱᒃ, ᐅᒃᑐᒃ, ᐅᒃᐸᑎ, ᐃᕕᐊᖐᒃ</a:t>
            </a:r>
          </a:p>
          <a:p>
            <a:pPr marL="0" indent="0" rtl="0">
              <a:buNone/>
            </a:pPr>
            <a:endParaRPr lang="en-CA"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924"/>
          <a:stretch/>
        </p:blipFill>
        <p:spPr bwMode="auto">
          <a:xfrm>
            <a:off x="2987824" y="3339476"/>
            <a:ext cx="3298785" cy="3487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6523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ᐅᑭᐅᓖᑦ 2-ᒥᑦ 7−ᒧᑦ</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fontScale="92500" lnSpcReduction="10000"/>
          </a:bodyPr>
          <a:lstStyle/>
          <a:p>
            <a:pPr rtl="0"/>
            <a:r>
              <a:rPr lang="iu" sz="3000" dirty="0">
                <a:latin typeface="Pigiarniq" panose="020B0503040102020104" pitchFamily="34" charset="0"/>
              </a:rPr>
              <a:t>ᑭᒃᑯᑐᐃᓐᓇᓄᑦ ᑲᙳᓇᖅᑐᓪᓗ ᖃᓄᐃᓕᐅᕐᓂᐅᕙᒃᑐᓪᓗ.</a:t>
            </a:r>
          </a:p>
          <a:p>
            <a:pPr rtl="0"/>
            <a:r>
              <a:rPr lang="iu" sz="3000" dirty="0">
                <a:latin typeface="Pigiarniq" panose="020B0503040102020104" pitchFamily="34" charset="0"/>
              </a:rPr>
              <a:t>ᑭᐊ ᐊᒃᑐᕈᓐᓇᖅᐸᖏᑦ, ᖃᖓᓗ. ᐅᖃᑦᑎᐊᖃᑦᑕᕐᓗᑎᑦ!</a:t>
            </a:r>
          </a:p>
          <a:p>
            <a:pPr rtl="0"/>
            <a:r>
              <a:rPr lang="iu" sz="3000" dirty="0">
                <a:latin typeface="Pigiarniq" panose="020B0503040102020104" pitchFamily="34" charset="0"/>
              </a:rPr>
              <a:t>ᐊᑦᑕᖕᓇᙱᑦᑐᑦ ᐊᑦᑕᖕᓇᖅᑐᑎᒍᓪᓗ ᐊᒃᑐᖅᑕᐅᓂᖅ. ᐅᖃᐅᑎᓯᒪᒃᑭᑦ ᐅᖃᓛᖁᓗᒋᑦ, ᓂᙵᔾᔮᖏᓐᓂᕋᕐᓗᑎᓪᓗ, ᑕᐃᒪᐃᑎᑦᑎᖏᓐᓂᕋᕐᓗᒋᓪᓗ.</a:t>
            </a:r>
          </a:p>
          <a:p>
            <a:pPr rtl="0"/>
            <a:r>
              <a:rPr lang="iu" sz="3000" dirty="0">
                <a:latin typeface="Pigiarniq" panose="020B0503040102020104" pitchFamily="34" charset="0"/>
              </a:rPr>
              <a:t>ᐃᓕᓴᕆᓗᒋᑦ ᐊᑦᑎᕐᓗᒋᓪᓗ ᐃᒃᐱᒍᓱᖕᓂᕆᔭᑦ.</a:t>
            </a:r>
          </a:p>
          <a:p>
            <a:pPr rtl="0"/>
            <a:r>
              <a:rPr lang="iu" sz="3000" dirty="0">
                <a:latin typeface="Pigiarniq" panose="020B0503040102020104" pitchFamily="34" charset="0"/>
              </a:rPr>
              <a:t>ᑭᐅᓗᒋᑦ ᐊᐱᖅᑯᑎᑦ.</a:t>
            </a:r>
          </a:p>
          <a:p>
            <a:pPr rtl="0"/>
            <a:endParaRPr lang="en-CA" dirty="0"/>
          </a:p>
        </p:txBody>
      </p:sp>
    </p:spTree>
    <p:extLst>
      <p:ext uri="{BB962C8B-B14F-4D97-AF65-F5344CB8AC3E}">
        <p14:creationId xmlns:p14="http://schemas.microsoft.com/office/powerpoint/2010/main" val="123506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ᐅᑭᐅᓖᑦ 7-ᒥᑦ 12−ᒧᑦ</a:t>
            </a:r>
            <a:endParaRPr lang="en-CA" sz="4000" dirty="0">
              <a:latin typeface="Pigiarniq" panose="020B0503040102020104" pitchFamily="34" charset="0"/>
            </a:endParaRPr>
          </a:p>
        </p:txBody>
      </p:sp>
      <p:sp>
        <p:nvSpPr>
          <p:cNvPr id="3" name="Content Placeholder 2"/>
          <p:cNvSpPr>
            <a:spLocks noGrp="1"/>
          </p:cNvSpPr>
          <p:nvPr>
            <p:ph idx="1"/>
          </p:nvPr>
        </p:nvSpPr>
        <p:spPr>
          <a:xfrm>
            <a:off x="457200" y="1600200"/>
            <a:ext cx="5266928" cy="4525963"/>
          </a:xfrm>
        </p:spPr>
        <p:txBody>
          <a:bodyPr rtlCol="0">
            <a:normAutofit lnSpcReduction="10000"/>
          </a:bodyPr>
          <a:lstStyle/>
          <a:p>
            <a:pPr rtl="0"/>
            <a:r>
              <a:rPr lang="iu" sz="2800" dirty="0">
                <a:latin typeface="Pigiarniq" panose="020B0503040102020104" pitchFamily="34" charset="0"/>
              </a:rPr>
              <a:t>ᖃᓄᖅ ᓄᑕᕋᓛᑦ ᐱᑕᖃᓕᓲᖑᓂᖏᑦ</a:t>
            </a:r>
          </a:p>
          <a:p>
            <a:pPr rtl="0"/>
            <a:r>
              <a:rPr lang="iu" sz="2800" dirty="0">
                <a:latin typeface="Pigiarniq" panose="020B0503040102020104" pitchFamily="34" charset="0"/>
              </a:rPr>
              <a:t>ᐃᓚᒌᓄ ᐱᓪᓚᕆᒋᔭᑦ ᓂᕆᐅᒋᔭᓪᓗ</a:t>
            </a:r>
          </a:p>
          <a:p>
            <a:pPr rtl="0"/>
            <a:r>
              <a:rPr lang="iu" sz="2800" dirty="0">
                <a:latin typeface="Pigiarniq" panose="020B0503040102020104" pitchFamily="34" charset="0"/>
              </a:rPr>
              <a:t>ᐃᖕᒥᓂᒃ ᖃᓄᐃᒋᔪᓐᓃᖅᑎᑦᑎᕙᓪᓕᐊᓂᖅ</a:t>
            </a:r>
          </a:p>
          <a:p>
            <a:pPr rtl="0"/>
            <a:r>
              <a:rPr lang="iu" sz="2800" dirty="0">
                <a:latin typeface="Pigiarniq" panose="020B0503040102020104" pitchFamily="34" charset="0"/>
              </a:rPr>
              <a:t>ᓄᑕᖅᑲ (ᐅᑭᐅᓖᑦ 8 ᐊᒻᒪ 9)</a:t>
            </a:r>
          </a:p>
          <a:p>
            <a:pPr rtl="0"/>
            <a:r>
              <a:rPr lang="iu" sz="2800" dirty="0">
                <a:latin typeface="Pigiarniq" panose="020B0503040102020104" pitchFamily="34" charset="0"/>
              </a:rPr>
              <a:t>ᓄᓕᐊᕐᓂᒃᑯᑦ ᖁᐱᕐᕆᔾᔪᑕᐅᓲᑦ ᓇᔾᔨᔾᔭᐃᒃᑯᑏᓪᓗ (ᐅᑭᐅᓖᑦ 10-ᒥᑦ 12−ᒧᑦ)</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43" r="63638"/>
          <a:stretch/>
        </p:blipFill>
        <p:spPr bwMode="auto">
          <a:xfrm>
            <a:off x="5638800" y="1898151"/>
            <a:ext cx="3298786" cy="3112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581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ᐅᑭᐅᓖᑦ 13-ᒥᑦ 18−ᒧᑦ</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800" dirty="0">
                <a:latin typeface="Pigiarniq" panose="020B0503040102020104" pitchFamily="34" charset="0"/>
              </a:rPr>
              <a:t>ᐱᒋᐊᖅᑎᑦᑎᓂᖅ ᐅᖃᖃᑎᒌᖕᓂᕐᒥᒃ</a:t>
            </a:r>
          </a:p>
          <a:p>
            <a:pPr rtl="0"/>
            <a:r>
              <a:rPr lang="iu" sz="2800" dirty="0">
                <a:latin typeface="Pigiarniq" panose="020B0503040102020104" pitchFamily="34" charset="0"/>
              </a:rPr>
              <a:t>ᓇᓗᓇᐃᔭᕆᐊᒃᑲᓐᓂᕐᓯᒪᔪᑦ − ᓄᓕᐊᕐᓂᒃᑯᑦ ᖁᐱᕐᕆᔾᔪᑕᐅᓲᑦ ᓇᔾᔨᔾᔭᐃᒃᑯᑏᓪᓗ</a:t>
            </a:r>
          </a:p>
          <a:p>
            <a:pPr rtl="0"/>
            <a:r>
              <a:rPr lang="iu" sz="2800" dirty="0">
                <a:latin typeface="Pigiarniq" panose="020B0503040102020104" pitchFamily="34" charset="0"/>
              </a:rPr>
              <a:t>ᐱᐅᔪᑦ ᓈᒻᒪᙱᑦᑐᓪᓗ ᐊᐃᑉᐸᕇᖕᓃᑦ</a:t>
            </a:r>
          </a:p>
          <a:p>
            <a:pPr rtl="0"/>
            <a:r>
              <a:rPr lang="iu" sz="2800" dirty="0">
                <a:latin typeface="Pigiarniq" panose="020B0503040102020104" pitchFamily="34" charset="0"/>
              </a:rPr>
              <a:t>ᐃᓱᒪᓕᐅᕆᓂᖅᓂᖅ − ᓇᓗᓇᐃᔭᑦᑎᐊᕐᓗᒍ!</a:t>
            </a:r>
          </a:p>
          <a:p>
            <a:pPr rtl="0"/>
            <a:r>
              <a:rPr lang="iu" sz="2800" dirty="0">
                <a:latin typeface="Pigiarniq" panose="020B0503040102020104" pitchFamily="34" charset="0"/>
              </a:rPr>
              <a:t>ᐃᖕᒥᓂᒃ ᖃᓄᐃᒋᔪᓐᓃᖅᑎᑦᑎᕙᓪᓕᐊᓂᖅ</a:t>
            </a:r>
          </a:p>
          <a:p>
            <a:pPr rtl="0"/>
            <a:r>
              <a:rPr lang="iu" sz="2800" dirty="0">
                <a:latin typeface="Pigiarniq" panose="020B0503040102020104" pitchFamily="34" charset="0"/>
              </a:rPr>
              <a:t>ᐊᑦᑕᕐᓇᖅᑕᐃᓕᒪᑦᑎᑦᑎᒃᑲᓐᓂᕐᓂᖅ</a:t>
            </a:r>
          </a:p>
          <a:p>
            <a:pPr rtl="0"/>
            <a:r>
              <a:rPr lang="iu" sz="2800" dirty="0">
                <a:latin typeface="Pigiarniq" panose="020B0503040102020104" pitchFamily="34" charset="0"/>
              </a:rPr>
              <a:t>ᐱᓕᒻᒪᒃᓴᐃᓗᑎᒃ, ᐃᓚᐅᓗᓂ ᑐᓴᐅᒪᖃᑦᑕᐅᑎᓕᕆᓂᖅ</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08" r="64304"/>
          <a:stretch/>
        </p:blipFill>
        <p:spPr bwMode="auto">
          <a:xfrm>
            <a:off x="5877048" y="3876521"/>
            <a:ext cx="3264061" cy="2946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424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ᓄᓕᐊᕐᓂᓕᕆᓂᕐᒧᑦ ᐃᓕᓴᐃᔨᐅᑉ ᐱᓕᕆᐊᒃᓴᖏᑦ</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marL="0" indent="0" rtl="0">
              <a:buNone/>
            </a:pPr>
            <a:r>
              <a:rPr lang="iu" sz="2800" dirty="0">
                <a:latin typeface="Pigiarniq" panose="020B0503040102020104" pitchFamily="34" charset="0"/>
              </a:rPr>
              <a:t>ᐃᓚᐅᔪᑦ ᐱᕙᓪᓕᐊᑎᓪᓗᒋᑦ</a:t>
            </a:r>
          </a:p>
          <a:p>
            <a:pPr rtl="0"/>
            <a:r>
              <a:rPr lang="iu" sz="2800" dirty="0">
                <a:latin typeface="Pigiarniq" panose="020B0503040102020104" pitchFamily="34" charset="0"/>
              </a:rPr>
              <a:t>ᖃᐅᔨᒪᓂᖅ </a:t>
            </a:r>
          </a:p>
          <a:p>
            <a:pPr rtl="0"/>
            <a:r>
              <a:rPr lang="iu" sz="2800" dirty="0">
                <a:latin typeface="Pigiarniq" panose="020B0503040102020104" pitchFamily="34" charset="0"/>
              </a:rPr>
              <a:t>ᐱᓕᕆᔪᓐᓇᑎᐊᕐᓂᖅ </a:t>
            </a:r>
          </a:p>
          <a:p>
            <a:pPr rtl="0"/>
            <a:r>
              <a:rPr lang="iu" sz="2800" dirty="0">
                <a:latin typeface="Pigiarniq" panose="020B0503040102020104" pitchFamily="34" charset="0"/>
              </a:rPr>
              <a:t>ᖁᓱᔪᓐᓃᖅᑎᑦᑎᕙᓪᓕᐊᓂᖅ</a:t>
            </a:r>
          </a:p>
          <a:p>
            <a:pPr marL="457200" lvl="1" indent="0" rtl="0">
              <a:buNone/>
            </a:pPr>
            <a:endParaRPr lang="en-CA" dirty="0" smtClean="0"/>
          </a:p>
          <a:p>
            <a:pPr marL="0" indent="0" algn="ctr" rtl="0">
              <a:buNone/>
            </a:pPr>
            <a:r>
              <a:rPr lang="iu" sz="4000" dirty="0">
                <a:latin typeface="Pigiarniq" panose="020B0503040102020104" pitchFamily="34" charset="0"/>
              </a:rPr>
              <a:t>ᖃᓄᖅ ᑕᐃᒪᐃᓕᐅᕈᓐᓇᖅᐱᑕ?</a:t>
            </a:r>
          </a:p>
          <a:p>
            <a:pPr marL="457200" lvl="1" indent="0" rtl="0">
              <a:buNone/>
            </a:pPr>
            <a:endParaRPr lang="en-CA" dirty="0"/>
          </a:p>
        </p:txBody>
      </p:sp>
    </p:spTree>
    <p:extLst>
      <p:ext uri="{BB962C8B-B14F-4D97-AF65-F5344CB8AC3E}">
        <p14:creationId xmlns:p14="http://schemas.microsoft.com/office/powerpoint/2010/main" val="149985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ᐅᑯᐊ ᐃᓕᓴᐃᔾᔪᑎᑦᑎᐊᕙᐅᓛᑦ</a:t>
            </a:r>
            <a:r>
              <a:rPr lang="en-CA" sz="3600" dirty="0" smtClean="0">
                <a:latin typeface="Pigiarniq" panose="020B0503040102020104" pitchFamily="34" charset="0"/>
              </a:rPr>
              <a:t/>
            </a:r>
            <a:br>
              <a:rPr lang="en-CA" sz="3600" dirty="0" smtClean="0">
                <a:latin typeface="Pigiarniq" panose="020B0503040102020104" pitchFamily="34" charset="0"/>
              </a:rPr>
            </a:br>
            <a:r>
              <a:rPr lang="iu" sz="3600" dirty="0">
                <a:latin typeface="Pigiarniq" panose="020B0503040102020104" pitchFamily="34" charset="0"/>
              </a:rPr>
              <a:t>ᓄᓇᓕᖕᓂ ᐋᓐᓂᐊᖃᕐᓇᙱᑦᑐᓕᕆᔨ ᐅᖃᖅᑐᖅ:</a:t>
            </a:r>
            <a:endParaRPr lang="en-CA" sz="3600" dirty="0">
              <a:latin typeface="Pigiarniq" panose="020B0503040102020104" pitchFamily="34" charset="0"/>
            </a:endParaRPr>
          </a:p>
        </p:txBody>
      </p:sp>
      <p:sp>
        <p:nvSpPr>
          <p:cNvPr id="4" name="Content Placeholder 3"/>
          <p:cNvSpPr>
            <a:spLocks noGrp="1"/>
          </p:cNvSpPr>
          <p:nvPr>
            <p:ph sz="half" idx="1"/>
          </p:nvPr>
        </p:nvSpPr>
        <p:spPr/>
        <p:txBody>
          <a:bodyPr rtlCol="0">
            <a:noAutofit/>
          </a:bodyPr>
          <a:lstStyle/>
          <a:p>
            <a:pPr rtl="0"/>
            <a:r>
              <a:rPr lang="iu" sz="1600" dirty="0">
                <a:latin typeface="Pigiarniq" panose="020B0503040102020104" pitchFamily="34" charset="0"/>
              </a:rPr>
              <a:t>ᖃᐅᔨᒫᓂᒃᑕᖏᓐᓂᒃ ᖃᐅᔨᓇᓱᒡᓗᑎᑦ</a:t>
            </a:r>
          </a:p>
          <a:p>
            <a:pPr rtl="0"/>
            <a:r>
              <a:rPr lang="iu" sz="1600" dirty="0">
                <a:latin typeface="Pigiarniq" panose="020B0503040102020104" pitchFamily="34" charset="0"/>
              </a:rPr>
              <a:t>ᐃᒻᒥᓂᒃ ᐱᐅᒋᓕᖅᑎᓪᓗᒋᑦ − ᑲᔪᓯᑦᑎᐊᕐᓂᖏᑦ ᐅᔾᔨᕆᓗᒋᑦ!</a:t>
            </a:r>
          </a:p>
          <a:p>
            <a:pPr rtl="0"/>
            <a:r>
              <a:rPr lang="iu" sz="1600" dirty="0">
                <a:latin typeface="Pigiarniq" panose="020B0503040102020104" pitchFamily="34" charset="0"/>
              </a:rPr>
              <a:t>ᐃᓅᓯᕐᒥᓄᑦ ᐊᑑᑎᖃᖅᑎᓪᓗᒍ</a:t>
            </a:r>
          </a:p>
          <a:p>
            <a:pPr rtl="0"/>
            <a:r>
              <a:rPr lang="iu" sz="1600" dirty="0">
                <a:latin typeface="Pigiarniq" panose="020B0503040102020104" pitchFamily="34" charset="0"/>
              </a:rPr>
              <a:t>ᐱᐅᔪᑦ ᐅᔾᔨᕆᓂᖅᓴᐅᓗᒋᑦ − ᑲᑉᐱᐊᓱᖕᓂᑐᐃᓐᓇᐅᙱᑦᑐᒥᑦ</a:t>
            </a:r>
          </a:p>
          <a:p>
            <a:pPr rtl="0"/>
            <a:r>
              <a:rPr lang="iu" sz="1600" dirty="0">
                <a:latin typeface="Pigiarniq" panose="020B0503040102020104" pitchFamily="34" charset="0"/>
              </a:rPr>
              <a:t>ᑎᔅᓯᓈᕿᔪᓐᓇᕐᓂᖅ − ᐃᒡᓚᒪᔭᖃᑦᑕᕐᓗᓯ</a:t>
            </a:r>
          </a:p>
          <a:p>
            <a:pPr rtl="0"/>
            <a:r>
              <a:rPr lang="iu" sz="1600" dirty="0">
                <a:latin typeface="Pigiarniq" panose="020B0503040102020104" pitchFamily="34" charset="0"/>
              </a:rPr>
              <a:t>ᐱᓪᓚᑦᑖᙳᐊᕐᓂᖅ/ᐱᙳᐊᕐᓂᖅ</a:t>
            </a:r>
          </a:p>
          <a:p>
            <a:pPr rtl="0"/>
            <a:r>
              <a:rPr lang="iu" sz="1600" dirty="0">
                <a:latin typeface="Pigiarniq" panose="020B0503040102020104" pitchFamily="34" charset="0"/>
              </a:rPr>
              <a:t>ᐅᓂᒃᑳᖅᑐᐊᕐᓂᖅ</a:t>
            </a:r>
          </a:p>
          <a:p>
            <a:pPr rtl="0"/>
            <a:r>
              <a:rPr lang="iu" sz="1600" dirty="0">
                <a:latin typeface="Pigiarniq" panose="020B0503040102020104" pitchFamily="34" charset="0"/>
              </a:rPr>
              <a:t>ᐅᖃᐅᓯᕐᓂᒃ ᑐᖅᖢᓚᕙᒡᓗᓯ ᐅᖃᕈᓐᓇᖅᓯᑦᑎᐊᕐᓗᒋᑦ</a:t>
            </a:r>
          </a:p>
          <a:p>
            <a:pPr rtl="0"/>
            <a:r>
              <a:rPr lang="iu" sz="1600" dirty="0">
                <a:latin typeface="Pigiarniq" panose="020B0503040102020104" pitchFamily="34" charset="0"/>
              </a:rPr>
              <a:t>ᓴᓇᙳᐊᒐᐃᓪᓗ ᒥᖅᓱᒐᐃᓪᓗ</a:t>
            </a:r>
          </a:p>
          <a:p>
            <a:pPr rtl="0"/>
            <a:r>
              <a:rPr lang="iu" sz="1600" dirty="0">
                <a:latin typeface="Pigiarniq" panose="020B0503040102020104" pitchFamily="34" charset="0"/>
              </a:rPr>
              <a:t>ᐃᙱᐅᑎᑦ</a:t>
            </a:r>
          </a:p>
          <a:p>
            <a:pPr rtl="0"/>
            <a:r>
              <a:rPr lang="iu" sz="1600" dirty="0">
                <a:latin typeface="Pigiarniq" panose="020B0503040102020104" pitchFamily="34" charset="0"/>
              </a:rPr>
              <a:t>ᓈᓚᐅᑎᒃᑯᑦ ᐊᒻᒪ ᑏᕖᒃᑯᑦ ᐱᙳᐊᖅᑕᐅᓂᐊᖅᑐᓂᒃ ᑎᑎᕋᖅᓯᒪᔪᑦ</a:t>
            </a:r>
            <a:endParaRPr lang="en-CA" sz="1600" dirty="0">
              <a:latin typeface="Pigiarniq" panose="020B0503040102020104" pitchFamily="34" charset="0"/>
            </a:endParaRPr>
          </a:p>
        </p:txBody>
      </p:sp>
      <p:sp>
        <p:nvSpPr>
          <p:cNvPr id="5" name="Content Placeholder 4"/>
          <p:cNvSpPr>
            <a:spLocks noGrp="1"/>
          </p:cNvSpPr>
          <p:nvPr>
            <p:ph sz="half" idx="2"/>
          </p:nvPr>
        </p:nvSpPr>
        <p:spPr/>
        <p:txBody>
          <a:bodyPr rtlCol="0">
            <a:normAutofit/>
          </a:bodyPr>
          <a:lstStyle/>
          <a:p>
            <a:pPr rtl="0"/>
            <a:r>
              <a:rPr lang="iu" sz="1600" dirty="0">
                <a:latin typeface="Pigiarniq" panose="020B0503040102020104" pitchFamily="34" charset="0"/>
              </a:rPr>
              <a:t>ᑕᕐᕆᔭᐅᓯᐅᕐᓂᖅ</a:t>
            </a:r>
          </a:p>
          <a:p>
            <a:pPr rtl="0"/>
            <a:r>
              <a:rPr lang="iu" sz="1600" dirty="0">
                <a:latin typeface="Pigiarniq" panose="020B0503040102020104" pitchFamily="34" charset="0"/>
              </a:rPr>
              <a:t>ᐱᓕᕆᐊᒃᓴᑦ ᐊᒻᒪ ᐱᙳᐊᕈᑎᒃᓴᑦ</a:t>
            </a:r>
          </a:p>
          <a:p>
            <a:pPr rtl="0"/>
            <a:r>
              <a:rPr lang="iu" sz="1600" dirty="0">
                <a:latin typeface="Pigiarniq" panose="020B0503040102020104" pitchFamily="34" charset="0"/>
              </a:rPr>
              <a:t>ᐊᐃᕙᐅᑎᓂᖅ</a:t>
            </a:r>
          </a:p>
          <a:p>
            <a:pPr rtl="0"/>
            <a:r>
              <a:rPr lang="iu" sz="1600" dirty="0">
                <a:latin typeface="Pigiarniq" panose="020B0503040102020104" pitchFamily="34" charset="0"/>
              </a:rPr>
              <a:t>ᖃᐅᔨᒪᔪᑦ ᑲᑎᙵᓗᑎᒃ − ᐃᓕᓐᓂᐊᖃᑦᑕᐅᑎᓗᑎᒃ!</a:t>
            </a:r>
          </a:p>
          <a:p>
            <a:pPr rtl="0"/>
            <a:r>
              <a:rPr lang="iu" sz="1600" dirty="0">
                <a:latin typeface="Pigiarniq" panose="020B0503040102020104" pitchFamily="34" charset="0"/>
              </a:rPr>
              <a:t>ᐅᓂᒃᑳᖅᑐᑦ</a:t>
            </a:r>
          </a:p>
          <a:p>
            <a:pPr rtl="0"/>
            <a:r>
              <a:rPr lang="iu" sz="1600" dirty="0">
                <a:latin typeface="Pigiarniq" panose="020B0503040102020104" pitchFamily="34" charset="0"/>
              </a:rPr>
              <a:t>ᐱᓕᕆᓪᓚᑦᑖᕐᓗᑎᒃ</a:t>
            </a:r>
          </a:p>
          <a:p>
            <a:pPr rtl="0"/>
            <a:r>
              <a:rPr lang="iu" sz="1600" dirty="0">
                <a:latin typeface="Pigiarniq" panose="020B0503040102020104" pitchFamily="34" charset="0"/>
              </a:rPr>
              <a:t>ᐊᔾᔨᙳᐊᑦ</a:t>
            </a:r>
          </a:p>
          <a:p>
            <a:pPr rtl="0"/>
            <a:r>
              <a:rPr lang="iu" sz="1600" dirty="0">
                <a:latin typeface="Pigiarniq" panose="020B0503040102020104" pitchFamily="34" charset="0"/>
              </a:rPr>
              <a:t>ᐅᖃᓪᓚᒋᐊᖅᑐᖅᓯᒪᔪᑦ</a:t>
            </a:r>
          </a:p>
          <a:p>
            <a:pPr rtl="0"/>
            <a:r>
              <a:rPr lang="iu" sz="1600" dirty="0">
                <a:latin typeface="Pigiarniq" panose="020B0503040102020104" pitchFamily="34" charset="0"/>
              </a:rPr>
              <a:t>ᐃᓕᓐᓂᐊᕐᕕᐅᑉ ᓯᓚᑖᓂ ᐃᓕᓐᓂᐊᕐᓂᖅ</a:t>
            </a:r>
          </a:p>
          <a:p>
            <a:pPr rtl="0"/>
            <a:r>
              <a:rPr lang="iu" sz="1600" dirty="0">
                <a:latin typeface="Pigiarniq" panose="020B0503040102020104" pitchFamily="34" charset="0"/>
              </a:rPr>
              <a:t>ᐊᐱᖅᑯᑎᒃᓴᓄᑦ ᕿᔪᖁᑎ</a:t>
            </a:r>
          </a:p>
          <a:p>
            <a:pPr rtl="0"/>
            <a:r>
              <a:rPr lang="iu" sz="1600" dirty="0">
                <a:latin typeface="Pigiarniq" panose="020B0503040102020104" pitchFamily="34" charset="0"/>
              </a:rPr>
              <a:t>ᐊᐱᖅᓱᕐᓗᑎᒃ ᐃᓚᐅᔪᑦ ᑐᑭᓯᐊᑦᑎᐊᕐᒪᖔᑦ ᖃᐅᔨᓇᓱᒡᓗᒋᑦ</a:t>
            </a:r>
          </a:p>
          <a:p>
            <a:pPr rtl="0"/>
            <a:endParaRPr lang="en-CA" sz="1600" dirty="0" smtClean="0">
              <a:latin typeface="Pigiarniq" panose="020B0503040102020104" pitchFamily="34" charset="0"/>
            </a:endParaRPr>
          </a:p>
        </p:txBody>
      </p:sp>
    </p:spTree>
    <p:extLst>
      <p:ext uri="{BB962C8B-B14F-4D97-AF65-F5344CB8AC3E}">
        <p14:creationId xmlns:p14="http://schemas.microsoft.com/office/powerpoint/2010/main" val="2325021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ᐃᑲᔫᑎᒃᓴᑦ ᓄᓕᐊᕐᓂᒃᑯᑦ ᐋᓐᓂᐊᖅᑖᖅᑕᐃᓕᒪᓂᕐᒥᒃ ᐃᓕᓴᐃᔨᓄᑦ </a:t>
            </a:r>
            <a:endParaRPr lang="en-CA" sz="3600" dirty="0">
              <a:latin typeface="Pigiarniq" panose="020B0503040102020104" pitchFamily="34" charset="0"/>
            </a:endParaRPr>
          </a:p>
        </p:txBody>
      </p:sp>
      <p:sp>
        <p:nvSpPr>
          <p:cNvPr id="3" name="Content Placeholder 2"/>
          <p:cNvSpPr>
            <a:spLocks noGrp="1"/>
          </p:cNvSpPr>
          <p:nvPr>
            <p:ph idx="1"/>
          </p:nvPr>
        </p:nvSpPr>
        <p:spPr>
          <a:xfrm>
            <a:off x="755576" y="1340768"/>
            <a:ext cx="7920880" cy="3168352"/>
          </a:xfrm>
        </p:spPr>
        <p:txBody>
          <a:bodyPr rtlCol="0">
            <a:normAutofit/>
          </a:bodyPr>
          <a:lstStyle/>
          <a:p>
            <a:pPr rtl="0"/>
            <a:r>
              <a:rPr lang="iu" sz="2800" dirty="0">
                <a:latin typeface="Pigiarniq" panose="020B0503040102020104" pitchFamily="34" charset="0"/>
              </a:rPr>
              <a:t>ᓱᓕᓗᑎᑦ, ᐅᒃᑯᐃᖓᓗᑎᑦ ᑐᙵᓇᕐᓗᑎᓪᓗ</a:t>
            </a:r>
          </a:p>
          <a:p>
            <a:pPr rtl="0"/>
            <a:r>
              <a:rPr lang="iu" sz="2800" dirty="0">
                <a:latin typeface="Pigiarniq" panose="020B0503040102020104" pitchFamily="34" charset="0"/>
              </a:rPr>
              <a:t>ᒥᑖᕈᓐᓇᕐᓗᑎᑦ</a:t>
            </a:r>
          </a:p>
          <a:p>
            <a:pPr rtl="0"/>
            <a:r>
              <a:rPr lang="iu" sz="2800" dirty="0">
                <a:latin typeface="Pigiarniq" panose="020B0503040102020104" pitchFamily="34" charset="0"/>
              </a:rPr>
              <a:t>ᐃᓱᒫᓗᙱᓪᓗᑎᑦ ᐅᖃᐅᓯᕆᔭᔅᓯ ᐱᐅᓪᓚᕆᙱᑉᐸᑦ</a:t>
            </a:r>
          </a:p>
          <a:p>
            <a:pPr rtl="0"/>
            <a:r>
              <a:rPr lang="iu" sz="2800" dirty="0">
                <a:latin typeface="Pigiarniq" panose="020B0503040102020104" pitchFamily="34" charset="0"/>
              </a:rPr>
              <a:t>ᐊᑐᕐᐸᒡᓗᒋᑦ ᑕᓚᕖᓴᒃᑰᖅᑐᓂᑦ, ᓂᔾᔭᐅᑎᓂᑦ, ᑕᕐᕆᔮᒃᓴᓂᑦ, ᐱᕙᓪᓕᐊᔪᓂᑦ, ᐊᑐᕐᑕᐅᓪᓚᕆᒃᑐᓂᓪᓗ ᐅᖃᓪᓚᓯᒋᐊᕈᑎᒃᓴᓂᒃ.</a:t>
            </a:r>
            <a:endParaRPr lang="en-CA" sz="2800" dirty="0">
              <a:latin typeface="Pigiarniq" panose="020B0503040102020104" pitchFamily="34" charset="0"/>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490892"/>
            <a:ext cx="5616624" cy="236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0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endParaRPr lang="en-CA"/>
          </a:p>
        </p:txBody>
      </p:sp>
      <p:sp>
        <p:nvSpPr>
          <p:cNvPr id="3" name="Content Placeholder 2"/>
          <p:cNvSpPr>
            <a:spLocks noGrp="1"/>
          </p:cNvSpPr>
          <p:nvPr>
            <p:ph idx="1"/>
          </p:nvPr>
        </p:nvSpPr>
        <p:spPr/>
        <p:txBody>
          <a:bodyPr rtlCol="0">
            <a:normAutofit/>
          </a:bodyPr>
          <a:lstStyle/>
          <a:p>
            <a:pPr marL="0" indent="0" algn="ctr" rtl="0">
              <a:buNone/>
            </a:pPr>
            <a:r>
              <a:rPr lang="iu" sz="4800" dirty="0">
                <a:latin typeface="Pigiarniq" panose="020B0503040102020104" pitchFamily="34" charset="0"/>
              </a:rPr>
              <a:t>“ᐃᓄᐃᑦ ᐅᖃᖅᑲᐅᔭᕐᓂᒃ ᐱᓕᕆᖃᐅᔭᕐᓂᓪᓘᓐᓃᑦ ᐃᖅᑲᐅᒪᔾᔮᙱᑦᑐᑦ. ᐃᖅᑲᐅᒪᓂᐊᖅᐳᓪᓗ ᐃᒃᐱᒋᓕᓚᐅᖅᑕᒥᓂᒃ.”</a:t>
            </a:r>
            <a:endParaRPr lang="en-CA" sz="4800" dirty="0">
              <a:latin typeface="Pigiarniq" panose="020B0503040102020104" pitchFamily="34" charset="0"/>
            </a:endParaRPr>
          </a:p>
        </p:txBody>
      </p:sp>
    </p:spTree>
    <p:extLst>
      <p:ext uri="{BB962C8B-B14F-4D97-AF65-F5344CB8AC3E}">
        <p14:creationId xmlns:p14="http://schemas.microsoft.com/office/powerpoint/2010/main" val="1354623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ᐊᒃᓱᕈᕐᓇᖅᑐᖅᓯᐅᖅᑐᓂᒃ−ᖃᐅᔨᒋᐊᖅᑎᑦᑎᓗᓂ ᐃᓕᓴᐃᓂᖅ</a:t>
            </a:r>
            <a:endParaRPr lang="en-CA" sz="3600" dirty="0">
              <a:latin typeface="Pigiarniq" panose="020B0503040102020104" pitchFamily="34" charset="0"/>
            </a:endParaRPr>
          </a:p>
        </p:txBody>
      </p:sp>
      <p:sp>
        <p:nvSpPr>
          <p:cNvPr id="3" name="Content Placeholder 2"/>
          <p:cNvSpPr>
            <a:spLocks noGrp="1"/>
          </p:cNvSpPr>
          <p:nvPr>
            <p:ph idx="1"/>
          </p:nvPr>
        </p:nvSpPr>
        <p:spPr>
          <a:xfrm>
            <a:off x="457200" y="1600200"/>
            <a:ext cx="8229600" cy="5029200"/>
          </a:xfrm>
        </p:spPr>
        <p:txBody>
          <a:bodyPr rtlCol="0">
            <a:normAutofit fontScale="77500" lnSpcReduction="20000"/>
          </a:bodyPr>
          <a:lstStyle/>
          <a:p>
            <a:pPr rtl="0"/>
            <a:r>
              <a:rPr lang="iu" sz="2600" dirty="0">
                <a:latin typeface="Pigiarniq" panose="020B0503040102020104" pitchFamily="34" charset="0"/>
              </a:rPr>
              <a:t>ᓄᓕᐊᕐᓂᒃᑯᑦ ᐋᓐᓂᐊᖅᑖᖅᑕᐃᓕᒪᓂᕐᒥᒃ ᐃᓕᓐᓂᐊᖅᑎᑦᑎᓂᖅ ᐃᓚᖏᓐᓄᑦ ᐊᑦᑕᕐᓇᑐᐃᓐᓇᕆᐊᓕᒃ ᖁᓄᔪᕐᓂᐊᖅᑕᐅᓯᒪᔪᓄᑦ. </a:t>
            </a:r>
            <a:endParaRPr lang="en-CA" sz="2600" dirty="0" smtClean="0">
              <a:latin typeface="Pigiarniq" panose="020B0503040102020104" pitchFamily="34" charset="0"/>
            </a:endParaRPr>
          </a:p>
          <a:p>
            <a:pPr rtl="0"/>
            <a:r>
              <a:rPr lang="iu" sz="2600" dirty="0">
                <a:latin typeface="Pigiarniq" panose="020B0503040102020104" pitchFamily="34" charset="0"/>
              </a:rPr>
              <a:t>ᐅᑯᐊ ᖃᓄᐃᓕᐅᕈᑕᐅᔪᓐᓇᖅᑐᑦ:</a:t>
            </a:r>
          </a:p>
          <a:p>
            <a:pPr lvl="1" rtl="0"/>
            <a:r>
              <a:rPr lang="iu" sz="2600" dirty="0">
                <a:latin typeface="Pigiarniq" panose="020B0503040102020104" pitchFamily="34" charset="0"/>
              </a:rPr>
              <a:t>ᐊᑦᑕᕐᓇᙱᑦᑐᒥᑦ ᐃᓂᑖᖅᑎᓪᓗᒋᑦ ᐃᓚᐅᔪᑦ ᐃᒡᓗᕈᓯᕐᒥᑦ ᐊᓂᓂᐊᖅᑎᓪᓗᒋᑦ ᐅᕝᕙᓘᓐᓃᑦ ᐃᓚᐅᔭᕆᐊᖃᙱᑎᓪᓗᒋᑦ</a:t>
            </a:r>
          </a:p>
          <a:p>
            <a:pPr lvl="1" rtl="0"/>
            <a:r>
              <a:rPr lang="iu" sz="2600" dirty="0">
                <a:latin typeface="Pigiarniq" panose="020B0503040102020104" pitchFamily="34" charset="0"/>
              </a:rPr>
              <a:t>ᐃᖢᐊᖅᓴᐃᔨᒥᒃ ᐅᕝᕙᓘᓐᓃᑦ ᐃᓱᒪᓕᕆᔨᒥᒃ ᖃᐃᖁᔨᓗᑎᑦ ᑲᑎᒪᔪᓄᑦ ᐃᑲᔫᑎᒃᓴᓂᒡᓗ ᒪᓂᒪᑎᑦᑎᓗᑎᒃ </a:t>
            </a:r>
          </a:p>
          <a:p>
            <a:pPr lvl="1" rtl="0"/>
            <a:r>
              <a:rPr lang="iu" sz="2600" dirty="0">
                <a:latin typeface="Pigiarniq" panose="020B0503040102020104" pitchFamily="34" charset="0"/>
              </a:rPr>
              <a:t>ᖃᐅᔨᒪᑎᓪᓗᒋᑦ ᓄᓕᐊᖃᑎᖃᖅᐸᖕᓂᖅ ᐊᒻᒪ ᐅᓲᑉ ᐴᖓᓂᒃ ᐊᑐᕐᓂᖅ ᓂᕈᐊᕆᔭᐅᖏᓐᓇᐅᔭᙱᓐᓂᖏᓐᓂᒃ. ᐊᓯᖔᖏᓐᓂᒃ ᐅᓗᕆᐊᓇᖅᑐᒦᓗᐊᔾᔭᐃᒃᑯᑎᓂᒃ ᐱᑕᖃᖅᐳᖅ ᑕᐃᒪᐃᑦᑐᒃᑰᖅᐸᒃᑐᓄᑦ, ᑯᔭᖕᓂᒃᑯᓪᓗ ᖁᐱᕐᕆᓯᒪᙱᒃᑲᓗᐊᕐᒪᖔᑦ ᖃᐅᔨᓴᖅᑕᐅᖃᑦᑕᕐᓗᑎᒡᓗ.</a:t>
            </a:r>
          </a:p>
          <a:p>
            <a:pPr lvl="1" rtl="0"/>
            <a:r>
              <a:rPr lang="iu" sz="2600" dirty="0">
                <a:latin typeface="Pigiarniq" panose="020B0503040102020104" pitchFamily="34" charset="0"/>
              </a:rPr>
              <a:t>ᐅᖃᐅᓯᖃᖅᐸᒡᓗᑎᒃ ᐃᒃᐱᒍᓱᒋᐊᖃᕐᓂᕐᒥᒃ ᐊᒻᒪ ᑐᓴᖅᑎᑦᑎᕈᓘᔭᕆᐊᖃᙱᓐᓂᕐᒥᒃ ᑲᑎᒪᓂᖅ ᐱᒋᐊᓕᕌᖓᑦ.</a:t>
            </a:r>
          </a:p>
          <a:p>
            <a:pPr lvl="1" rtl="0"/>
            <a:r>
              <a:rPr lang="iu" sz="2600" dirty="0">
                <a:latin typeface="Pigiarniq" panose="020B0503040102020104" pitchFamily="34" charset="0"/>
              </a:rPr>
              <a:t>ᑕᑯᓗᒍ “ᓱᕈᓯᕐᓂᑦ ᖁᓄᔪᕐᓂᐊᕐᓂᖅ − ᐃᓕᓴᐃᔨᓄᑦ ᑐᑭᓯᒋᐊᕈᑎᒃᓴᖅ” ᖃᐅᔨᒋᐊᒃᑲᓐᓂᕈᒪᒍᕕᑦ ᐱᑦᑎᐊᖅᑕᐅᙱᑦᑐᒥᑦ ᐅᖃᐅᓯᖃᕐᓂᐊᕐᓗᑎᑦ ᖃᓄᐃᓕᐅᕆᐊᖃᕐᓂᕐᒥᒃ ᑕᑯᒋᐊᕐᓗᒍ (www.irespectmyself.ca) </a:t>
            </a:r>
            <a:endParaRPr lang="en-CA" sz="2600" dirty="0">
              <a:latin typeface="Pigiarniq" panose="020B0503040102020104" pitchFamily="34" charset="0"/>
            </a:endParaRPr>
          </a:p>
          <a:p>
            <a:pPr rtl="0"/>
            <a:endParaRPr lang="en-CA" dirty="0"/>
          </a:p>
        </p:txBody>
      </p:sp>
    </p:spTree>
    <p:extLst>
      <p:ext uri="{BB962C8B-B14F-4D97-AF65-F5344CB8AC3E}">
        <p14:creationId xmlns:p14="http://schemas.microsoft.com/office/powerpoint/2010/main" val="1614747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ᐃᓱᒪᒃᓴᒻᖅᓯᐅᕈᑎᒃᓴᑦ...</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fontScale="70000" lnSpcReduction="20000"/>
          </a:bodyPr>
          <a:lstStyle/>
          <a:p>
            <a:pPr rtl="0"/>
            <a:r>
              <a:rPr lang="iu" dirty="0">
                <a:latin typeface="Pigiarniq" panose="020B0503040102020104" pitchFamily="34" charset="0"/>
              </a:rPr>
              <a:t>ᐃᓐᓇᕐᒥᒃ ᐃᒃᐱᒋᔭᐅᔪᒥᒃ ᖃᐃᖁᔨᓗᑎᑦ ᐅᖃᓪᓚᒋᐊᖅᑐᖁᓗᒍ ᐱᔾᔪᑕᐅᔪᒥᑦ ᐃᓄᖕᓄᑦ ᖃᐅᔨᒪᔭᐅᔪᑐᖃᕐᓂᒃ ᐱᒻᒪᕆᐅᒋᔭᐅᔪᓂᒡᓗ ᑐᓴᖅᑎᑦᑎᓂᐊᖅᑐᒥᒃ.</a:t>
            </a:r>
          </a:p>
          <a:p>
            <a:pPr rtl="0"/>
            <a:r>
              <a:rPr lang="iu" dirty="0">
                <a:latin typeface="Pigiarniq" panose="020B0503040102020104" pitchFamily="34" charset="0"/>
              </a:rPr>
              <a:t>ᓯᕗᓂᐊᒍᑦ ᑲᑎᖃᑎᒋᓗᒍ ᐃᓐᓇᖅ ᐅᖃᐅᓯᕆᔭᐅᓂᐊᖅᑐᒥᒃ ᑐᓴᖅᑎᑉᐸᒌᕐᓗᒍ ᐊᒻᒪ ᓇᓗᓇᐃᖅᓯᓗᑎᑦ ᓈᒻᒪᒃᑐᓂᒃ, ᑕᒪᐃᓐᓄᑦ, ᐊᒻᒪᓗ ᐃᒃᐱᒍᓱᒡᓗᓂ ᑐᓴᖅᑎᑦᑎᓂᐊᕐᓂᖓᓂ ᖃᐅᔨᒪᔭᒥᓂᒃ. ᐃᓱᒪᒃᓴᖅᓯᐅᕈᑎᖃᕐᓗᑎᒃ ᐋᓐᓂᖅᑎᑦᑎᑐᐃᓐᓇᕆᐊᖃᕐᒪᖔᑦ ᑎᑎᕋᖅᓯᒪᔪᓂᒃ ᑐᓴᖅᑎᑦᑎᓕᕈᑎᒃ.</a:t>
            </a:r>
          </a:p>
          <a:p>
            <a:pPr rtl="0"/>
            <a:r>
              <a:rPr lang="iu" dirty="0">
                <a:latin typeface="Pigiarniq" panose="020B0503040102020104" pitchFamily="34" charset="0"/>
              </a:rPr>
              <a:t>ᐃᓐᓇᖅ ᐊᓂᓯᒪᓕᖅᐸᑦ, ᑲᑎᙵᔪᑦ ᐅᖃᖃᑎᒋᓕᕐᓗᒋᑦ ᑕᐃᔅᓱᒪᓂ ᖃᐅᔨᒪᔭᐅᔪᑐᖃᐃᑦ ᐊᒻᒪ ᒫᓐᓇ ᖃᐅᔨᒪᔭᐅᔪᑦ ᐊᔾᔨᒌᖕᓂᖏᓐᓂᒃ ᐊᔾᔨᒌᙱᓐᓂᖏᓐᓂᒡᓗ. ᑭᐅᔾᔪᑎᒃᓴᓂᒃ ᐱᕙᒌᔭᖅᓯᒪᓗᑎᑦ ᑐᕌᒐᖃᖅᑐᓂᒃ, ᓱᓕᔪᓂᒃ, ᐊᒻᒪ ᐅᓪᓗᒥᒨᖓᔪᓂᒃ ᑐᓴᖅᑕᐅᔪᒃᓴᓂᒃ. </a:t>
            </a:r>
            <a:endParaRPr lang="en-CA" dirty="0">
              <a:latin typeface="Pigiarniq" panose="020B0503040102020104" pitchFamily="34" charset="0"/>
            </a:endParaRPr>
          </a:p>
          <a:p>
            <a:pPr rtl="0"/>
            <a:endParaRPr lang="en-CA" dirty="0" smtClean="0"/>
          </a:p>
        </p:txBody>
      </p:sp>
    </p:spTree>
    <p:extLst>
      <p:ext uri="{BB962C8B-B14F-4D97-AF65-F5344CB8AC3E}">
        <p14:creationId xmlns:p14="http://schemas.microsoft.com/office/powerpoint/2010/main" val="567353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ᓄᓇᓕᖕᓂ ᐋᓐᓂᐊᖃᕐᓇᙱᑦᑐᓕᕆᔨᑦ ᑭᓱᒥᒃ ᐃᓕᓐᓂᐊᕈᒪᕙᑦ?</a:t>
            </a:r>
            <a:endParaRPr lang="en-CA" sz="3600" dirty="0">
              <a:latin typeface="Pigiarniq" panose="020B0503040102020104" pitchFamily="34" charset="0"/>
            </a:endParaRPr>
          </a:p>
        </p:txBody>
      </p:sp>
      <p:sp>
        <p:nvSpPr>
          <p:cNvPr id="4" name="Content Placeholder 3"/>
          <p:cNvSpPr>
            <a:spLocks noGrp="1"/>
          </p:cNvSpPr>
          <p:nvPr>
            <p:ph sz="half" idx="1"/>
          </p:nvPr>
        </p:nvSpPr>
        <p:spPr/>
        <p:txBody>
          <a:bodyPr rtlCol="0">
            <a:normAutofit fontScale="92500"/>
          </a:bodyPr>
          <a:lstStyle/>
          <a:p>
            <a:pPr rtl="0"/>
            <a:r>
              <a:rPr lang="iu" sz="2000" dirty="0">
                <a:latin typeface="Pigiarniq" panose="020B0503040102020104" pitchFamily="34" charset="0"/>
              </a:rPr>
              <a:t>ᖃᓄᖅ ᑕᑯᒃᓴᐅᑎᑦᑎᓗᑎᒃ ᐅᓂᒃᑳᕈᓐᓇᕐᓂᕐᒥᒃ</a:t>
            </a:r>
          </a:p>
          <a:p>
            <a:pPr rtl="0"/>
            <a:r>
              <a:rPr lang="iu" sz="2000" dirty="0">
                <a:latin typeface="Pigiarniq" panose="020B0503040102020104" pitchFamily="34" charset="0"/>
              </a:rPr>
              <a:t>ᖃᓄᖅ ᐃᓄᖕᓂᒃ ᑎᓕᐅᖅᓯᔪᓐᓇᕐᓂᕐᒥᒃ ᐊᐃᑉᐸᕐᒥᓄᑦ ᐅᖃᓪᓚᖃᑎᖃᖃᑦᑕᖁᔭᐅᓗᑎᒃ ᐊᒻᒪ ᐊᖓᔪᖅᑳᕆᔭᐅᔪᑦ ᕿᑐᕐᙵᒥᓄᑦ ᐅᖃᓪᓚᖃᑎᖃᖃᑦᑕᖁᔭᐅᓗᑎᒃ.</a:t>
            </a:r>
          </a:p>
          <a:p>
            <a:pPr rtl="0"/>
            <a:r>
              <a:rPr lang="iu" sz="2000" dirty="0">
                <a:latin typeface="Pigiarniq" panose="020B0503040102020104" pitchFamily="34" charset="0"/>
              </a:rPr>
              <a:t>ᖃᓄᖅ ᐃᓕᓴᐃᑦᑎᐊᒃᑲᓐᓂᕈᓐᓇᕐᓂᕐᒥᒃ</a:t>
            </a:r>
          </a:p>
        </p:txBody>
      </p:sp>
      <p:sp>
        <p:nvSpPr>
          <p:cNvPr id="5" name="Content Placeholder 4"/>
          <p:cNvSpPr>
            <a:spLocks noGrp="1"/>
          </p:cNvSpPr>
          <p:nvPr>
            <p:ph sz="half" idx="2"/>
          </p:nvPr>
        </p:nvSpPr>
        <p:spPr/>
        <p:txBody>
          <a:bodyPr rtlCol="0">
            <a:normAutofit fontScale="92500"/>
          </a:bodyPr>
          <a:lstStyle/>
          <a:p>
            <a:pPr rtl="0"/>
            <a:r>
              <a:rPr lang="iu" sz="2600" dirty="0">
                <a:latin typeface="Pigiarniq" panose="020B0503040102020104" pitchFamily="34" charset="0"/>
              </a:rPr>
              <a:t>ᐃᓄᐃᑦ ᖃᐅᔨᒪᔭᕆᐊᖃᖅᑕᖏᑦ ᐊᕐᕌᒍᖏᑦ ᐊᔾᔨᒌᙱᑦᑐᓂᑦ</a:t>
            </a:r>
          </a:p>
          <a:p>
            <a:pPr rtl="0"/>
            <a:r>
              <a:rPr lang="iu" sz="2600" dirty="0">
                <a:latin typeface="Pigiarniq" panose="020B0503040102020104" pitchFamily="34" charset="0"/>
              </a:rPr>
              <a:t>ᑭᓱᑦ ᐃᑲᔫᑎᒃᓴᑦ ᐊᑐᐃᓐᓇᐅᑎᑕᐅᕙᑦ − ᒪᒃᑯᒃᑐᓄᑦ ᓈᒻᒪᒃᑐᑦ, ᐃᓕᖅᑯᓯᕐᒨᖓᔪᑦ</a:t>
            </a:r>
          </a:p>
          <a:p>
            <a:pPr rtl="0"/>
            <a:r>
              <a:rPr lang="iu" sz="2600" dirty="0">
                <a:latin typeface="Pigiarniq" panose="020B0503040102020104" pitchFamily="34" charset="0"/>
              </a:rPr>
              <a:t>ᐃᓄᐃᑦ ᐅᒃᐱᕆᔭᖏᑦ ᓄᓕᐊᕐᓂᒃᑯᑦ ᐋᓐᓂᐊᖅᑖᖅᑕᐃᓕᒪᓂᐅᑉ ᒥᒃᓵᓄᑦ</a:t>
            </a:r>
          </a:p>
          <a:p>
            <a:pPr marL="0" indent="0" rtl="0">
              <a:buNone/>
            </a:pPr>
            <a:endParaRPr lang="en-CA" dirty="0"/>
          </a:p>
        </p:txBody>
      </p:sp>
    </p:spTree>
    <p:extLst>
      <p:ext uri="{BB962C8B-B14F-4D97-AF65-F5344CB8AC3E}">
        <p14:creationId xmlns:p14="http://schemas.microsoft.com/office/powerpoint/2010/main" val="3475689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ᐃᑲᔫᑎᒃᓴᑦᑎᐊᕙᐃᑦ ᓄᓕᐊᕐᓂᒃᑯᑦ ᐋᓐᓂᐊᖅᑖᖅᑕᐃᓕᒪᓂᕐᒥᒃ ᐃᓕᓴᐃᓂᐊᕐᓗᓂ</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800" dirty="0">
                <a:latin typeface="Pigiarniq" panose="020B0503040102020104" pitchFamily="34" charset="0"/>
              </a:rPr>
              <a:t>ᑲᑎᙵᔪᑦ ᐊᖏᖃᑎᒌᒡᓗᑎᒃ/ᒪᓕᒐᖃᕐᓗᑎᒃ</a:t>
            </a:r>
          </a:p>
          <a:p>
            <a:pPr rtl="0"/>
            <a:r>
              <a:rPr lang="iu" sz="2800" dirty="0">
                <a:latin typeface="Pigiarniq" panose="020B0503040102020104" pitchFamily="34" charset="0"/>
              </a:rPr>
              <a:t>ᓄᖅᑲᖔᕐᕕᒃ</a:t>
            </a:r>
          </a:p>
          <a:p>
            <a:pPr rtl="0"/>
            <a:r>
              <a:rPr lang="iu" sz="2800" dirty="0">
                <a:latin typeface="Pigiarniq" panose="020B0503040102020104" pitchFamily="34" charset="0"/>
              </a:rPr>
              <a:t>ᐱᒋᐊᕈᑎᒋᓗᒍ ᐱᓕᕆᐊᒃᓴᑦ</a:t>
            </a:r>
          </a:p>
          <a:p>
            <a:pPr rtl="0"/>
            <a:r>
              <a:rPr lang="iu" sz="2800" dirty="0">
                <a:latin typeface="Pigiarniq" panose="020B0503040102020104" pitchFamily="34" charset="0"/>
              </a:rPr>
              <a:t>ᐊᐱᖅᑯᑎᒃᓴᓄᑦ ᕿᔪᖁᑎ</a:t>
            </a:r>
          </a:p>
          <a:p>
            <a:pPr rtl="0"/>
            <a:r>
              <a:rPr lang="iu" sz="2800" dirty="0">
                <a:latin typeface="Pigiarniq" panose="020B0503040102020104" pitchFamily="34" charset="0"/>
              </a:rPr>
              <a:t>ᓄᓕᐊᕐᓂᒃᑯᑦ ᐋᓐᓂᐊᖅᑖᖅᑕᐃᓕᒪᓂᕐᒧᑦ ᑐᑭᓯᒋᐊᕈᑎᒃᓴᑦ</a:t>
            </a:r>
          </a:p>
          <a:p>
            <a:pPr rtl="0"/>
            <a:r>
              <a:rPr lang="iu" sz="2800" dirty="0">
                <a:latin typeface="Pigiarniq" panose="020B0503040102020104" pitchFamily="34" charset="0"/>
                <a:hlinkClick r:id="rId2"/>
              </a:rPr>
              <a:t>www.irespectmyself.ca</a:t>
            </a:r>
            <a:r>
              <a:rPr lang="iu" sz="2800" dirty="0">
                <a:latin typeface="Pigiarniq" panose="020B0503040102020104" pitchFamily="34" charset="0"/>
              </a:rPr>
              <a:t> </a:t>
            </a:r>
            <a:endParaRPr lang="en-CA" sz="2800" dirty="0">
              <a:latin typeface="Pigiarniq" panose="020B0503040102020104" pitchFamily="34" charset="0"/>
            </a:endParaRPr>
          </a:p>
        </p:txBody>
      </p:sp>
    </p:spTree>
    <p:extLst>
      <p:ext uri="{BB962C8B-B14F-4D97-AF65-F5344CB8AC3E}">
        <p14:creationId xmlns:p14="http://schemas.microsoft.com/office/powerpoint/2010/main" val="1839845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ᐊᑐᖅᑐᒃᓴᑦ: ᑲᑎᙵᔪᑦ ᐊᖏᖃᑎᒌᒡᓗᑎᒃ/ᒪᓕᒐᖃᕐᓗᑎᒃ</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800" dirty="0">
                <a:latin typeface="Pigiarniq" panose="020B0503040102020104" pitchFamily="34" charset="0"/>
              </a:rPr>
              <a:t>ᐊᐱᖅᑯᑎᓕᒫᑦ ᖃᓄᐃᙱᑦᑐᑦ, ᖃᖓᑐᐃᓐᓇᖅ.</a:t>
            </a:r>
          </a:p>
          <a:p>
            <a:pPr rtl="0"/>
            <a:r>
              <a:rPr lang="iu" sz="2800" dirty="0">
                <a:latin typeface="Pigiarniq" panose="020B0503040102020104" pitchFamily="34" charset="0"/>
              </a:rPr>
              <a:t>ᑭᓇᑐᐃᓐᓇᖅ ᐅᓂᒃᑳᕈᓂ ᐃᒡᓗᕈᓯᐅᑉ ᐃᓗᐊᓂ, ᐃᓗᐊᓃᖏᓐᓇᖕᓂᐊᕐᐳᖅ.</a:t>
            </a:r>
          </a:p>
          <a:p>
            <a:pPr rtl="0"/>
            <a:r>
              <a:rPr lang="iu" sz="2800" dirty="0">
                <a:latin typeface="Pigiarniq" panose="020B0503040102020104" pitchFamily="34" charset="0"/>
              </a:rPr>
              <a:t>ᐃᖅᑲᖅᑐᐃᓂᖃᙱᓪᓗᓂ − ᓇᖕᒥᓂᖅ ᐱᒻᒪᕆᐅᒋᔭᖃᕋᑦᑕ ᐅᐱᒋᔭᖃᖅᖢᑕᓗ.</a:t>
            </a:r>
          </a:p>
          <a:p>
            <a:pPr rtl="0"/>
            <a:r>
              <a:rPr lang="iu" sz="2800" dirty="0">
                <a:latin typeface="Pigiarniq" panose="020B0503040102020104" pitchFamily="34" charset="0"/>
              </a:rPr>
              <a:t>ᑲᑕᒃᓴᐃᓂᖃᙱᓪᓗᓂ.</a:t>
            </a:r>
          </a:p>
        </p:txBody>
      </p:sp>
    </p:spTree>
    <p:extLst>
      <p:ext uri="{BB962C8B-B14F-4D97-AF65-F5344CB8AC3E}">
        <p14:creationId xmlns:p14="http://schemas.microsoft.com/office/powerpoint/2010/main" val="307209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ᐊᑐᖅᑐᒃᓴᑦ: ᓄᖅᑲᖔᕐᕕᒃ</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800" dirty="0">
                <a:latin typeface="Pigiarniq" panose="020B0503040102020104" pitchFamily="34" charset="0"/>
              </a:rPr>
              <a:t>ᓄᖅᑲᖔᕐᕕᖃᖃᑦᑕᕐᓗᓯ ᐊᓯᐊᓂᒃ ᐱᔾᔪᑎᓕᖕᓂᒃ ᐊᐱᕆᔪᖃᕌᖓᑦ ᐅᖃᓪᓚᒃᑐᖃᕌᖓᓪᓘᓐᓃᑦ </a:t>
            </a:r>
          </a:p>
          <a:p>
            <a:pPr rtl="0"/>
            <a:r>
              <a:rPr lang="iu" sz="2800" dirty="0">
                <a:latin typeface="Pigiarniq" panose="020B0503040102020104" pitchFamily="34" charset="0"/>
              </a:rPr>
              <a:t>ᐅᖃᐅᓯᕆᔭᓯ ᐅᑎᕐᕕᒌᓐᓇᕈᓐᓇᕐᓂᐊᕋᔅᓯᐅᒃ</a:t>
            </a:r>
          </a:p>
          <a:p>
            <a:pPr rtl="0"/>
            <a:r>
              <a:rPr lang="iu" sz="2800" dirty="0">
                <a:latin typeface="Pigiarniq" panose="020B0503040102020104" pitchFamily="34" charset="0"/>
              </a:rPr>
              <a:t>ᐊᓯᐊᓂᒃ ᐱᔾᔪᑎᖃᖅᑐᑦ ᐊᐱᖅᑯᑎᑦ/ᐅᖃᐅᓯᐅᔪᑦ ᑎᑎᕋᖅᐸᓪᓕᐊᓗᒋᑦ ᑎᑎᕋᕐᕕᒃᓴᕐᔪᐊᒃᑯᑦ ᐅᕝᕙᓘᓐᓃᑦ ᐃᒡᓘᑉ ᓴᓂᕋᖓᓃᑦᑐᒧᑦ ᑎᑎᕋᕐᕕᖕᒧᑦ − ᑭᐅᔪᓐᓇᖅᓯᒍᕕᐅᒃ ᑭᐅᔪᓐᓇᕐᓂᐊᕋᕕᐅᒃ</a:t>
            </a:r>
            <a:endParaRPr lang="en-CA" sz="2800" dirty="0">
              <a:latin typeface="Pigiarniq" panose="020B0503040102020104" pitchFamily="34" charset="0"/>
            </a:endParaRPr>
          </a:p>
        </p:txBody>
      </p:sp>
    </p:spTree>
    <p:extLst>
      <p:ext uri="{BB962C8B-B14F-4D97-AF65-F5344CB8AC3E}">
        <p14:creationId xmlns:p14="http://schemas.microsoft.com/office/powerpoint/2010/main" val="666579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ᐱᒋᐊᕈᑎᒋᓗᒍ ᐱᓕᕆᐊᒃᓴᑦ</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800" dirty="0">
                <a:latin typeface="Pigiarniq" panose="020B0503040102020104" pitchFamily="34" charset="0"/>
              </a:rPr>
              <a:t>ᑖᒃᑯᐊ ᐱᒋᐊᓕᓵᖅᑎᓪᓗᒋᑦ ᐱᓕᕆᐊᖑᖃᑦᑕᖅᐳᑦ ᐅᓂᒃᑳᕆᐊᖅᑐᖅᑐᖃᖅᑎᓪᓗᒍ “ᓴᐃᓕᔾᔫᒥᑎᓐᓇᓱᒡᓗᒋᑦ”, ᐅᖃᐅᓯᐅᓂᐊᖅᑐᖅ ᓇᓗᓇᐃᔭᑦᑎᐊᕐᓗᒍ, ᐊᒻᒪ ᐃᖢᕆᑎᑦᑎᐊᕋᓱᒡᓗᒋᑦ.</a:t>
            </a:r>
          </a:p>
          <a:p>
            <a:pPr rtl="0"/>
            <a:r>
              <a:rPr lang="iu" sz="2800" dirty="0">
                <a:latin typeface="Pigiarniq" panose="020B0503040102020104" pitchFamily="34" charset="0"/>
              </a:rPr>
              <a:t>ᐱᒋᐊᕈᑕᐅᔪᓐᓇᖅᑐᑦ ᐱᓕᕆᐊᒃᓴᑦ ᐅᕙᓂ ᓇᓂᔭᐅᔪᓐᓇᖅᐳᑦ: http://www.iwtc.org/ideas/10_games.pdf</a:t>
            </a:r>
            <a:endParaRPr lang="en-CA" sz="2800" dirty="0">
              <a:latin typeface="Pigiarniq" panose="020B0503040102020104" pitchFamily="34" charset="0"/>
            </a:endParaRPr>
          </a:p>
        </p:txBody>
      </p:sp>
    </p:spTree>
    <p:extLst>
      <p:ext uri="{BB962C8B-B14F-4D97-AF65-F5344CB8AC3E}">
        <p14:creationId xmlns:p14="http://schemas.microsoft.com/office/powerpoint/2010/main" val="3645842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3600" dirty="0">
                <a:latin typeface="Pigiarniq" panose="020B0503040102020104" pitchFamily="34" charset="0"/>
              </a:rPr>
              <a:t>ᐊᑐᖅᑐᒃᓴᑦ: ᐊᐱᖅᑯᑎᒃᓴᓄᑦ ᕿᔪᖁᑎ</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Autofit/>
          </a:bodyPr>
          <a:lstStyle/>
          <a:p>
            <a:pPr rtl="0"/>
            <a:r>
              <a:rPr lang="iu" sz="2400" dirty="0">
                <a:latin typeface="Pigiarniq" panose="020B0503040102020104" pitchFamily="34" charset="0"/>
              </a:rPr>
              <a:t>ᐱᕕᒃᓴᖃᖅᑎᑦᑎᓗᑎᑦ ᐃᓚᐅᔪᓂᑦ ᑭᓇᒥᙵᕐᒪᖔᑦ ᓇᓗᓇᐃᖅᓯᙱᓪᓗᑎᒃ ᐊᐱᕆᔪᒪᔪᓂᒃ.</a:t>
            </a:r>
          </a:p>
          <a:p>
            <a:pPr rtl="0"/>
            <a:r>
              <a:rPr lang="iu" sz="2400" dirty="0">
                <a:latin typeface="Pigiarniq" panose="020B0503040102020104" pitchFamily="34" charset="0"/>
              </a:rPr>
              <a:t>ᐊᐱᖅᑯᑕᐅᔪᓕᒫᑦ ᑭᐅᔾᔪᑎᒃᓴᖏᑦ ᖃᐅᔨᒪᔭᐃᓐᓇᕆᔭᕆᐊᖃᙱᑕᑎᑦ − ᐊᐱᖅᑯᑎᒋᔭᐅᔪᒥᒃ ᑭᐅᓇᓱᓯᑲᐅᑎᒋᑦᑎᐊᖃᑦᑕᙱᓪᓗᑎᑦ!</a:t>
            </a:r>
          </a:p>
          <a:p>
            <a:pPr rtl="0"/>
            <a:r>
              <a:rPr lang="iu" sz="2400" dirty="0">
                <a:latin typeface="Pigiarniq" panose="020B0503040102020104" pitchFamily="34" charset="0"/>
              </a:rPr>
              <a:t>ᑎᑎᕋᕐᕕᖕᓄᑦ ᐅᑎᓚᐅᕐᓗᑎᑦ, ᑭᐅᔾᔪᑎᒋᓂᐊᖅᑕᑎᑦ ᐋᖅᑭᒃᓱᓕᕐᓗᒋᑦ, ᐅᐸᒃᑲᓐᓂᕐᓗᒋᓪᓗ ᑲᑎᙵᖃᑎᒌᒃᑐᑦ ᑭᐅᔾᔪᑎᒃᓴᑎᑦ ᐅᖃᐅᓯᕆᓕᕐᓗᒋᑦ.</a:t>
            </a:r>
          </a:p>
          <a:p>
            <a:pPr rtl="0"/>
            <a:r>
              <a:rPr lang="iu" sz="2400" dirty="0">
                <a:latin typeface="Pigiarniq" panose="020B0503040102020104" pitchFamily="34" charset="0"/>
              </a:rPr>
              <a:t>ᑭᐅᓕᕈᕕᑦ ᑐᑭᓯᓇᑦᑎᐊᕆᐊᕐᓗᑎᑦ, ᑐᕌᒐᖃᑦᑎᐊᕐᓗᑎᑦ, ᐊᒻᒪ ᓱᓕᑦᑎᐊᕐᓗᑎᑦ.</a:t>
            </a:r>
            <a:endParaRPr lang="en-CA" sz="2400" dirty="0">
              <a:latin typeface="Pigiarniq" panose="020B0503040102020104" pitchFamily="34" charset="0"/>
            </a:endParaRPr>
          </a:p>
        </p:txBody>
      </p:sp>
    </p:spTree>
    <p:extLst>
      <p:ext uri="{BB962C8B-B14F-4D97-AF65-F5344CB8AC3E}">
        <p14:creationId xmlns:p14="http://schemas.microsoft.com/office/powerpoint/2010/main" val="2939141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ᐊᑐᖅᑐᒃᓴᑦ: ᐊᐱᖅᑯᑎᒃᓴᓄᑦ ᕿᔪᖁᑎ</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400" dirty="0">
                <a:latin typeface="Pigiarniq" panose="020B0503040102020104" pitchFamily="34" charset="0"/>
              </a:rPr>
              <a:t>ᑎᓴᒪᐅᓕᖅᑲᖓᔪᓂᒃ ᐊᐱᖅᑯᑎᒃᓴᖅᑕᖃᖅᐳᖅ</a:t>
            </a:r>
          </a:p>
          <a:p>
            <a:pPr lvl="1" rtl="0"/>
            <a:r>
              <a:rPr lang="iu" sz="2400" dirty="0">
                <a:latin typeface="Pigiarniq" panose="020B0503040102020104" pitchFamily="34" charset="0"/>
              </a:rPr>
              <a:t>ᑐᑭᓯᒋᐊᕈᒪᔪᓂᒃ</a:t>
            </a:r>
          </a:p>
          <a:p>
            <a:pPr lvl="1" rtl="0"/>
            <a:r>
              <a:rPr lang="iu" sz="2400" dirty="0">
                <a:latin typeface="Pigiarniq" panose="020B0503040102020104" pitchFamily="34" charset="0"/>
              </a:rPr>
              <a:t>“ᖃᓄᐃᙱᒃᑲᓗᐊᖅᐳᖔ”?</a:t>
            </a:r>
          </a:p>
          <a:p>
            <a:pPr lvl="1" rtl="0"/>
            <a:r>
              <a:rPr lang="iu" sz="2400" dirty="0">
                <a:latin typeface="Pigiarniq" panose="020B0503040102020104" pitchFamily="34" charset="0"/>
              </a:rPr>
              <a:t>ᐱᒻᒪᕆᐅᒋᔭᐅᔪᑦ ᑐᙵᕕᒋᓗᒋᑦ/ᐱᔪᓐᓇᖅᑎᑦᑎᔾᔪᑎᒃᓴᖅᓯᐅᕐᓂᖅ</a:t>
            </a:r>
          </a:p>
          <a:p>
            <a:pPr lvl="1" rtl="0"/>
            <a:r>
              <a:rPr lang="iu" sz="2400" dirty="0">
                <a:latin typeface="Pigiarniq" panose="020B0503040102020104" pitchFamily="34" charset="0"/>
              </a:rPr>
              <a:t>ᖁᖅᓴᓪᓚᖕᓇᖅᑐᑦ ᐊᐱᖅᑯᑎᑦ (ᑐᑭᓯᒋᐊᕈᒪᔾᔪᑕᐅᒐᔪᒃᐳᑦ)</a:t>
            </a:r>
            <a:endParaRPr lang="en-CA" sz="2400" dirty="0">
              <a:latin typeface="Pigiarniq" panose="020B0503040102020104" pitchFamily="34" charset="0"/>
            </a:endParaRPr>
          </a:p>
        </p:txBody>
      </p:sp>
    </p:spTree>
    <p:extLst>
      <p:ext uri="{BB962C8B-B14F-4D97-AF65-F5344CB8AC3E}">
        <p14:creationId xmlns:p14="http://schemas.microsoft.com/office/powerpoint/2010/main" val="2547918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ᐊᑐᖅᑐᒃᓴᑦ: ᐊᐱᖅᑯᑎᒃᓴᓄᑦ ᕿᔪᖁᑎ</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800" dirty="0">
                <a:latin typeface="Pigiarniq" panose="020B0503040102020104" pitchFamily="34" charset="0"/>
              </a:rPr>
              <a:t>ᐅᑯᓂᖓ ᐊᐱᖅᑯᑕᐅᔪᓂᒃ ᑭᐅᔭᕆᐊᖃᙱᑦᑐᑎᑦ:</a:t>
            </a:r>
          </a:p>
          <a:p>
            <a:pPr lvl="1" rtl="0"/>
            <a:r>
              <a:rPr lang="iu" dirty="0">
                <a:latin typeface="Pigiarniq" panose="020B0503040102020104" pitchFamily="34" charset="0"/>
              </a:rPr>
              <a:t>ᓄᓕᐊᕐᓂᕐᒥᒃ ᐱᔾᔪᑎᖃᙱᑦᑐᓂᒃ</a:t>
            </a:r>
          </a:p>
          <a:p>
            <a:pPr lvl="1" rtl="0"/>
            <a:r>
              <a:rPr lang="iu" dirty="0">
                <a:latin typeface="Pigiarniq" panose="020B0503040102020104" pitchFamily="34" charset="0"/>
              </a:rPr>
              <a:t>ᐃᕝᕕᑦ ᒥᒃᓵᓄᑦ, ᐃᓅᓯᕕᑦ ᒥᒃᓵᓄᑦ, ᐅᕝᕙᓘᓐᓃᑦ ᓄᓕᐊᖃᑦᑕᕐᓂᕕᑦ ᒥᒃᓵᓄᑦ</a:t>
            </a:r>
          </a:p>
          <a:p>
            <a:pPr lvl="1" rtl="0"/>
            <a:r>
              <a:rPr lang="iu" dirty="0">
                <a:latin typeface="Pigiarniq" panose="020B0503040102020104" pitchFamily="34" charset="0"/>
              </a:rPr>
              <a:t>ᖁᕝᕙᓯᖕᓂᕆᔭᖓ ᐅᖓᑖᓅᖅᐸᑦ </a:t>
            </a:r>
          </a:p>
          <a:p>
            <a:pPr lvl="1" rtl="0"/>
            <a:r>
              <a:rPr lang="iu" dirty="0">
                <a:latin typeface="Pigiarniq" panose="020B0503040102020104" pitchFamily="34" charset="0"/>
              </a:rPr>
              <a:t>ᓂᕐᔪᑎᑦ ᒥᒃᓵᓅᖓᔪᑦ</a:t>
            </a:r>
          </a:p>
          <a:p>
            <a:pPr lvl="1" rtl="0"/>
            <a:r>
              <a:rPr lang="iu" dirty="0">
                <a:latin typeface="Pigiarniq" panose="020B0503040102020104" pitchFamily="34" charset="0"/>
              </a:rPr>
              <a:t>ᐅᖃᓕᒫᕈᓐᓇᙱᑕᕐᓂᒃ</a:t>
            </a:r>
            <a:endParaRPr lang="en-CA" dirty="0">
              <a:latin typeface="Pigiarniq" panose="020B0503040102020104" pitchFamily="34" charset="0"/>
            </a:endParaRPr>
          </a:p>
        </p:txBody>
      </p:sp>
    </p:spTree>
    <p:extLst>
      <p:ext uri="{BB962C8B-B14F-4D97-AF65-F5344CB8AC3E}">
        <p14:creationId xmlns:p14="http://schemas.microsoft.com/office/powerpoint/2010/main" val="129482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ᐊᑐᖅᑐᒃᓴᑦ: ᓄᓕᐊᕐᓂᒃᑯᑦ ᐋᓐᓂᐊᖅᑖᖅᑕᐃᓕᒪᓂᕐᒧᑦ ᑐᑭᓯᒋᐊᕈᑎᒃᓴᑦ</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a:bodyPr>
          <a:lstStyle/>
          <a:p>
            <a:pPr rtl="0"/>
            <a:r>
              <a:rPr lang="iu" sz="2000" dirty="0">
                <a:latin typeface="Pigiarniq" panose="020B0503040102020104" pitchFamily="34" charset="0"/>
              </a:rPr>
              <a:t>ᑎᒥᓕᕆᓂᖅ ᐋᖅᑭᑦᑎᐊᖅᓯᒪᔪᒥᑦ ᐆᒃᑐᕋᕐᓂᖅ (ᐅᓱᒃ ᐊᒻᒪ ᐅᑦᑐᒃ) − ᐅᓲᑉ ᐴᖓᓂᒃ ᐃᓕᓯᔭᕆᐅᖅᓴᑎᓪᓗᒋᑦ!</a:t>
            </a:r>
          </a:p>
          <a:p>
            <a:pPr rtl="0"/>
            <a:r>
              <a:rPr lang="iu" sz="2000" dirty="0">
                <a:latin typeface="Pigiarniq" panose="020B0503040102020104" pitchFamily="34" charset="0"/>
              </a:rPr>
              <a:t>Drunk goggles – ᐃᓕᓐᓂᐊᖅᑏᑦ ᖃᐅᔨᑎᓐᓇᓱᒡᓗᒋᑦ ᐋᖓᔮᕐᓗᓂ ᐅᓲᑉ ᐴᖓᓂ ᐃᓕᓯᓇᓱᒋᐊᒃᓴᖅ ᐊᔪᕐᓇᕐᓂᖓᓂ</a:t>
            </a:r>
          </a:p>
          <a:p>
            <a:pPr rtl="0"/>
            <a:r>
              <a:rPr lang="iu" sz="2000" dirty="0">
                <a:latin typeface="Pigiarniq" panose="020B0503040102020104" pitchFamily="34" charset="0"/>
              </a:rPr>
              <a:t>“ᓂᕐᔪᑎᙳᐊᑯᓗᐃᑦ” − ᐃᓕᓐᓂᐊᖅᑎᑕᐅᓂᐊᖅᑎᓪᓗᒋᑦ ᓄᓕᐊᕐᓂᒃᑯᑦ ᖁᐱᕐᕆᔾᔪᑕᐅᕙᒃᑐᑦ ᐊᔾᔨᒌᙱᓐᓂᖏᓐᓂᒃ</a:t>
            </a:r>
          </a:p>
          <a:p>
            <a:pPr rtl="0"/>
            <a:r>
              <a:rPr lang="iu" sz="2000" dirty="0">
                <a:latin typeface="Pigiarniq" panose="020B0503040102020104" pitchFamily="34" charset="0"/>
              </a:rPr>
              <a:t>ᐅᖃᓕᒫᒐᑯᓗᐃᑦ</a:t>
            </a:r>
          </a:p>
          <a:p>
            <a:pPr rtl="0"/>
            <a:r>
              <a:rPr lang="iu" sz="2000" dirty="0">
                <a:latin typeface="Pigiarniq" panose="020B0503040102020104" pitchFamily="34" charset="0"/>
              </a:rPr>
              <a:t>ᕿᓪᓕᖅᑐᑦ, ᑕᕐᕆᔮᒃᓴᑦ</a:t>
            </a:r>
          </a:p>
          <a:p>
            <a:pPr rtl="0"/>
            <a:r>
              <a:rPr lang="iu" sz="2000" dirty="0">
                <a:latin typeface="Pigiarniq" panose="020B0503040102020104" pitchFamily="34" charset="0"/>
              </a:rPr>
              <a:t>ᒪᕐᕉᒃ ᖃᕆᓴᐅᔭᕐᒧᑦ ᐃᓕᔭᕆᐊᓖᒃ (USB) − ᐱᖃᑖ ᐱᓕᕆᐊᒃᓴᓂᒃ ᐊᔪᕆᖅᓲᔾᔨᓯᒪᔪᖅ, ᑕᕐᕆᔮᒃᓴᖅ, ᐊᒻᒪ ᑕᕐᕆᔭᐅᑎᒥᒃ; ᐱᖃᑖᓗ ᕉᓯ ᑲᒐᒃ ᐊᔪᕆᖅᓲᔾᔪᖅ ᖃᓄᖅ ᐊᑐᖅᑐᒃᓴᓂᒃ ᐊᑐᕈᓐᓇᕐᒪᖔᑦ  </a:t>
            </a:r>
          </a:p>
          <a:p>
            <a:pPr rtl="0"/>
            <a:r>
              <a:rPr lang="iu" sz="2000" dirty="0">
                <a:latin typeface="Pigiarniq" panose="020B0503040102020104" pitchFamily="34" charset="0"/>
              </a:rPr>
              <a:t>ᓄᓇᓕᖕᓂ ᐋᓐᓂᐊᖃᕐᓇᙱᑦᑐᓕᒫᑦ ᓄᓕᐊᕐᓂᒃ ᐋᓐᓂᐊᖅᑖᖅᑕᐃᓕᒪᓂᕐᒧᑦ ᐊᑐᖅᑐᓴᓂᒃ ᐱᑕᖃᖅᑐᐃᓐᓇᐅᕗᑦ; ᐃᓕᓐᓂᐊᕐᕖᑦᑕᐅᖅ ᐃᓚᖏᑦ ᐱᖃᕐᒥᔪᑦ</a:t>
            </a:r>
            <a:endParaRPr lang="en-CA" sz="2000" dirty="0">
              <a:latin typeface="Pigiarniq" panose="020B0503040102020104" pitchFamily="34" charset="0"/>
            </a:endParaRPr>
          </a:p>
        </p:txBody>
      </p:sp>
    </p:spTree>
    <p:extLst>
      <p:ext uri="{BB962C8B-B14F-4D97-AF65-F5344CB8AC3E}">
        <p14:creationId xmlns:p14="http://schemas.microsoft.com/office/powerpoint/2010/main" val="456816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hlinkClick r:id="rId2"/>
              </a:rPr>
              <a:t>ᐊᑐᖅᑐᒃᓴᑦ: www.irespectmyself.ca</a:t>
            </a:r>
            <a:r>
              <a:rPr lang="iu" sz="4000" dirty="0">
                <a:latin typeface="Pigiarniq" panose="020B0503040102020104" pitchFamily="34" charset="0"/>
              </a:rPr>
              <a:t> </a:t>
            </a:r>
            <a:endParaRPr lang="en-CA" sz="4000" dirty="0">
              <a:latin typeface="Pigiarniq" panose="020B0503040102020104" pitchFamily="34" charset="0"/>
            </a:endParaRPr>
          </a:p>
        </p:txBody>
      </p:sp>
      <p:sp>
        <p:nvSpPr>
          <p:cNvPr id="5" name="Content Placeholder 4"/>
          <p:cNvSpPr>
            <a:spLocks noGrp="1"/>
          </p:cNvSpPr>
          <p:nvPr>
            <p:ph idx="1"/>
          </p:nvPr>
        </p:nvSpPr>
        <p:spPr/>
        <p:txBody>
          <a:bodyPr rtlCol="0"/>
          <a:lstStyle/>
          <a:p>
            <a:pPr rtl="0"/>
            <a:r>
              <a:rPr lang="iu" sz="2800" dirty="0">
                <a:latin typeface="Pigiarniq" panose="020B0503040102020104" pitchFamily="34" charset="0"/>
              </a:rPr>
              <a:t>ᑐᓴᐅᒪᔾᔪᑎᒃᓴᑦ</a:t>
            </a:r>
          </a:p>
          <a:p>
            <a:pPr rtl="0"/>
            <a:r>
              <a:rPr lang="iu" sz="2800" dirty="0">
                <a:latin typeface="Pigiarniq" panose="020B0503040102020104" pitchFamily="34" charset="0"/>
              </a:rPr>
              <a:t>ᐊᑐᐃᓐᓇᐅᔪᑦ</a:t>
            </a:r>
          </a:p>
          <a:p>
            <a:pPr rtl="0"/>
            <a:r>
              <a:rPr lang="iu" sz="2800" dirty="0">
                <a:latin typeface="Pigiarniq" panose="020B0503040102020104" pitchFamily="34" charset="0"/>
              </a:rPr>
              <a:t>ᐃᓕᓐᓂᐊᕈᑎᒃᓴᑦ</a:t>
            </a:r>
          </a:p>
          <a:p>
            <a:pPr rtl="0"/>
            <a:endParaRPr lang="en-CA"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564" y="1295401"/>
            <a:ext cx="4799436" cy="2819400"/>
          </a:xfrm>
          <a:prstGeom prst="rect">
            <a:avLst/>
          </a:prstGeom>
          <a:ln>
            <a:solidFill>
              <a:schemeClr val="tx1"/>
            </a:solidFill>
          </a:ln>
        </p:spPr>
      </p:pic>
      <p:grpSp>
        <p:nvGrpSpPr>
          <p:cNvPr id="7" name="Group 6"/>
          <p:cNvGrpSpPr/>
          <p:nvPr/>
        </p:nvGrpSpPr>
        <p:grpSpPr>
          <a:xfrm>
            <a:off x="533400" y="3718201"/>
            <a:ext cx="3733800" cy="2225399"/>
            <a:chOff x="3809062" y="3284791"/>
            <a:chExt cx="5203107" cy="2629865"/>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78642">
              <a:off x="3809062" y="3795718"/>
              <a:ext cx="1550096" cy="2118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96446">
              <a:off x="5030540" y="3284791"/>
              <a:ext cx="1375182" cy="2145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5582">
              <a:off x="6262853" y="3285113"/>
              <a:ext cx="1657799" cy="2119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783138">
              <a:off x="7551975" y="3772942"/>
              <a:ext cx="1460194" cy="21208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12" name="Group 11"/>
          <p:cNvGrpSpPr/>
          <p:nvPr/>
        </p:nvGrpSpPr>
        <p:grpSpPr>
          <a:xfrm>
            <a:off x="4800600" y="4572000"/>
            <a:ext cx="3350531" cy="1833129"/>
            <a:chOff x="1504952" y="4179024"/>
            <a:chExt cx="4923886" cy="2531732"/>
          </a:xfrm>
        </p:grpSpPr>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03592">
              <a:off x="1504952" y="4600804"/>
              <a:ext cx="1319210"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20368">
              <a:off x="2743200" y="4191000"/>
              <a:ext cx="1317956"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62255">
              <a:off x="4019551" y="4179024"/>
              <a:ext cx="1332728" cy="2054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527675">
              <a:off x="4969563" y="4672610"/>
              <a:ext cx="1459275" cy="20381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734606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iu" sz="4000" dirty="0">
                <a:latin typeface="Pigiarniq" panose="020B0503040102020104" pitchFamily="34" charset="0"/>
              </a:rPr>
              <a:t>ᐊᑐᐃᓐᓇᐅᔪᑦ</a:t>
            </a:r>
            <a:endParaRPr lang="en-CA" sz="4000" dirty="0">
              <a:latin typeface="Pigiarniq" panose="020B0503040102020104" pitchFamily="34" charset="0"/>
            </a:endParaRPr>
          </a:p>
        </p:txBody>
      </p:sp>
      <p:sp>
        <p:nvSpPr>
          <p:cNvPr id="3" name="Content Placeholder 2"/>
          <p:cNvSpPr>
            <a:spLocks noGrp="1"/>
          </p:cNvSpPr>
          <p:nvPr>
            <p:ph idx="1"/>
          </p:nvPr>
        </p:nvSpPr>
        <p:spPr/>
        <p:txBody>
          <a:bodyPr rtlCol="0">
            <a:normAutofit fontScale="70000" lnSpcReduction="20000"/>
          </a:bodyPr>
          <a:lstStyle/>
          <a:p>
            <a:pPr rtl="0"/>
            <a:r>
              <a:rPr lang="iu" sz="2900" dirty="0">
                <a:latin typeface="Pigiarniq" panose="020B0503040102020104" pitchFamily="34" charset="0"/>
              </a:rPr>
              <a:t>ᐃᓕᓐᓂᐊᒃᑲᓐᓂᕐᓂᖅ</a:t>
            </a:r>
          </a:p>
          <a:p>
            <a:pPr lvl="1" rtl="0"/>
            <a:r>
              <a:rPr lang="iu" sz="2900" dirty="0">
                <a:latin typeface="Pigiarniq" panose="020B0503040102020104" pitchFamily="34" charset="0"/>
              </a:rPr>
              <a:t>ᐃᐅᓪᐴᑕᒥ ᑲᑐᔾᔨᖃᑎᒌᑦ ᓄᓕᐊᕐᓂᒃᑯᑦ ᐋᓐᓂᐊᖅᑖᖅᑕᐃᓕᒪᓂᖅ ᓴᖅᑭᔮᒃᑲᓐᓂᖁᓪᓗᒍ ᖃᕆᓴᐅᔭᒃᑯᑦ ᐃᓕᓐᓂᐊᕐᓂᖅ ᓄᓕᐊᕐᓂᒃᑯᑦ ᐋᓐᓂᐊᖅᑖᖅᑕᐃᓕᒪᓂᕐᒧᑦ ᐃᓕᓴᐃᔨᓄᑦ http://www.aspsh.ca/#!online-workshops/c191s </a:t>
            </a:r>
          </a:p>
          <a:p>
            <a:pPr rtl="0"/>
            <a:r>
              <a:rPr lang="iu" sz="2900" dirty="0">
                <a:latin typeface="Pigiarniq" panose="020B0503040102020104" pitchFamily="34" charset="0"/>
                <a:hlinkClick r:id="rId2"/>
              </a:rPr>
              <a:t>ᓄᓕᐊᕐᓂᓕᕆᓂᖅ ᐃᓗᐊᑦᑑᓂᖅᓴᒧᐊᒃᑲᓐᓂᕐᓗᒍ ᓄᓕᐊᕐᓂᓕᕆᓂᕐᒧᑦ ᐃᓕᓐᓂᐊᕈᑎᒧᑦ ᐱᓕᕆᐊᒃᓴᓕᐅᖃᑕᐅᔪᓐᓇᕐᓂᖅ  ᐱᔪᓐᓇᐅᑎᖃᕐᓂᕐᒧᑦ−ᑐᙵᕕᓕᖕᒥᑦ, ᐊᑦᑕᕐᓇᙱᑦᑐᒥᑦ ᓄᓕᐊᕐᓂᓕᕆᓂᕐᒧᑦ ᐊᑐᕈᓐᓇᕐᓂᖅ</a:t>
            </a:r>
            <a:endParaRPr lang="en-CA" sz="2900" dirty="0" smtClean="0">
              <a:latin typeface="Pigiarniq" panose="020B0503040102020104" pitchFamily="34" charset="0"/>
            </a:endParaRPr>
          </a:p>
          <a:p>
            <a:pPr rtl="0"/>
            <a:r>
              <a:rPr lang="iu" sz="2900" dirty="0">
                <a:latin typeface="Pigiarniq" panose="020B0503040102020104" pitchFamily="34" charset="0"/>
              </a:rPr>
              <a:t>ᐱᓕᕆᐊᖑᔪᓐᓇᖅᑐᑦ ᓄᓕᐊᕐᓂᒃᑯᑦ ᐋᓐᓂᐊᖅᑖᖅᑕᐃᓕᒪᓂᕐᒥᒃ ᐃᓕᓴᐃᓂᐊᕐᓗᓂ</a:t>
            </a:r>
          </a:p>
          <a:p>
            <a:pPr lvl="1" rtl="0"/>
            <a:r>
              <a:rPr lang="iu" sz="2900" dirty="0">
                <a:latin typeface="Pigiarniq" panose="020B0503040102020104" pitchFamily="34" charset="0"/>
              </a:rPr>
              <a:t>ᐱᙳᐊᕈᑎᒃᓴᑦ ᒪᒃᑯᒃᑐᓂᒃ ᐃᓕᓴᐃᓂᐊᕐᓗᓂ ᕿᑐᕐᙱᐅᕐᓂᕐᒥᒃ ᖃᓄᐃᙱᑦᑎᐊᕐᓗᓂ http://www.iwtc.org/ideas/10_games.pdf</a:t>
            </a:r>
            <a:endParaRPr lang="en-CA" sz="2900" dirty="0">
              <a:latin typeface="Pigiarniq" panose="020B0503040102020104" pitchFamily="34" charset="0"/>
            </a:endParaRPr>
          </a:p>
          <a:p>
            <a:pPr lvl="1" rtl="0"/>
            <a:r>
              <a:rPr lang="iu" sz="2900" dirty="0">
                <a:latin typeface="Pigiarniq" panose="020B0503040102020104" pitchFamily="34" charset="0"/>
                <a:hlinkClick r:id="rId3"/>
              </a:rPr>
              <a:t>ᓇᓗᓇᐃᒃᑯᑕᖃᕐᓗᑎᒃ ᓄᓕᐊᕐᓂᕐᒥᒃ ᐃᓕᓐᓂᐊᖅᑎᑦᑎᓗᑎᒃ ᐱᙳᐊᕈᓯᑦ http://www.fluidexchange.org/uploads/1/9/1/4/19148883/embodied_games_-_karenbkchan.pdf</a:t>
            </a:r>
            <a:endParaRPr lang="en-CA" sz="2900" dirty="0">
              <a:latin typeface="Pigiarniq" panose="020B0503040102020104" pitchFamily="34" charset="0"/>
            </a:endParaRPr>
          </a:p>
          <a:p>
            <a:pPr rtl="0"/>
            <a:endParaRPr lang="en-CA" dirty="0"/>
          </a:p>
        </p:txBody>
      </p:sp>
    </p:spTree>
    <p:extLst>
      <p:ext uri="{BB962C8B-B14F-4D97-AF65-F5344CB8AC3E}">
        <p14:creationId xmlns:p14="http://schemas.microsoft.com/office/powerpoint/2010/main" val="1680305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ᓄᓇᓕᖕᓂ ᐋᓐᓂᐊᖃᕐᓇᙱᑦᑐᓕᕆᔨᑦ ᑭᓱᒥᒃ ᐃᓱᒫᓘᑎᖃᖃᑦᑕᖅᐸᑦ ᓄᓕᐊᕐᓂᒃᑯᑦ ᐋᓐᓂᐊᖅᑖᖅᑕᐃᓕᒪᕐᒥᒃ ᐃᓕᓴᐃᓂᐊᖅᑎᓪᓗᒋᑦ?</a:t>
            </a:r>
            <a:endParaRPr lang="en-CA" sz="3600" dirty="0">
              <a:latin typeface="Pigiarniq" panose="020B0503040102020104" pitchFamily="34" charset="0"/>
            </a:endParaRPr>
          </a:p>
        </p:txBody>
      </p:sp>
      <p:sp>
        <p:nvSpPr>
          <p:cNvPr id="3" name="Content Placeholder 2"/>
          <p:cNvSpPr>
            <a:spLocks noGrp="1"/>
          </p:cNvSpPr>
          <p:nvPr>
            <p:ph sz="half" idx="1"/>
          </p:nvPr>
        </p:nvSpPr>
        <p:spPr/>
        <p:txBody>
          <a:bodyPr rtlCol="0">
            <a:normAutofit fontScale="85000" lnSpcReduction="20000"/>
          </a:bodyPr>
          <a:lstStyle/>
          <a:p>
            <a:pPr rtl="0"/>
            <a:r>
              <a:rPr lang="iu" sz="2400" dirty="0">
                <a:latin typeface="Pigiarniq" panose="020B0503040102020104" pitchFamily="34" charset="0"/>
              </a:rPr>
              <a:t>ᐃᓄᐃᑦ (ᐊᖓᔪᖅᑳᕆᔭᐅᔪᑦ, ᐃᓕᓴᐃᔨᑦ ᐊᖓᔪᖅᑳᖏᑦ, ᐃᓐᓇᐃᑦ, ᓄᓇᓕᖕᓂ) ᐊᖏᖃᑎᖃᙱᑦᑐᑦ ᐃᓕᓴᐃᔾᔪᑕᐅᔪᒥᒃ</a:t>
            </a:r>
          </a:p>
          <a:p>
            <a:pPr rtl="0"/>
            <a:r>
              <a:rPr lang="iu" sz="2400" dirty="0">
                <a:latin typeface="Pigiarniq" panose="020B0503040102020104" pitchFamily="34" charset="0"/>
              </a:rPr>
              <a:t>ᐊᐱᖅᑯᑎᒋᔭᐅᔪᓂᒃ ᑭᐅᑦᑎᐊᑲᑕᙱᑦᑐᓂᒃ</a:t>
            </a:r>
          </a:p>
          <a:p>
            <a:pPr rtl="0"/>
            <a:r>
              <a:rPr lang="iu" sz="2400" dirty="0">
                <a:latin typeface="Pigiarniq" panose="020B0503040102020104" pitchFamily="34" charset="0"/>
              </a:rPr>
              <a:t>ᐃᓄᖕᓄᑦ ᖃᐅᔨᒋᐊᕈᑕᐅᔭᕆᐊᓕᖕᓂᒃ ᐱᑎᑕᐅᙱᑎᓪᓗᒋᑦ</a:t>
            </a:r>
            <a:endParaRPr lang="en-CA" sz="2400" dirty="0">
              <a:latin typeface="Pigiarniq" panose="020B0503040102020104" pitchFamily="34" charset="0"/>
            </a:endParaRPr>
          </a:p>
        </p:txBody>
      </p:sp>
      <p:sp>
        <p:nvSpPr>
          <p:cNvPr id="4" name="Content Placeholder 3"/>
          <p:cNvSpPr>
            <a:spLocks noGrp="1"/>
          </p:cNvSpPr>
          <p:nvPr>
            <p:ph sz="half" idx="2"/>
          </p:nvPr>
        </p:nvSpPr>
        <p:spPr/>
        <p:txBody>
          <a:bodyPr rtlCol="0">
            <a:noAutofit/>
          </a:bodyPr>
          <a:lstStyle/>
          <a:p>
            <a:pPr rtl="0"/>
            <a:r>
              <a:rPr lang="iu" sz="2000" dirty="0">
                <a:latin typeface="Pigiarniq" panose="020B0503040102020104" pitchFamily="34" charset="0"/>
              </a:rPr>
              <a:t>ᓈᓚᒋᐊᖅᑐᖅᓯᒪᔪᑦ ᐊᐱᖅᑯᑎᒃᓴᖃᖅᑎᓪᓗᒋᑦ ᑭᐅᔪᓐᓇᙱᑕᒥᓂᒃ</a:t>
            </a:r>
          </a:p>
          <a:p>
            <a:pPr rtl="0"/>
            <a:r>
              <a:rPr lang="iu" sz="2000" dirty="0">
                <a:latin typeface="Pigiarniq" panose="020B0503040102020104" pitchFamily="34" charset="0"/>
              </a:rPr>
              <a:t>ᑲᑎᙵᓕᖅᐸᒃᑐᑦ ᐃᓱᒪᒃᑯᑦ ᖃᓄᐃᙱᑦᑎᐊᕐᓂᖅ ᐊᒻᒪ ᓄᓕᐊᕐᓂᒃᑯᑦ ᐋᓐᓂᐊᖅᑖᖅᑕᐃᓕᒪᓂᖅ</a:t>
            </a:r>
          </a:p>
          <a:p>
            <a:pPr rtl="0"/>
            <a:r>
              <a:rPr lang="iu" sz="2000" dirty="0">
                <a:latin typeface="Pigiarniq" panose="020B0503040102020104" pitchFamily="34" charset="0"/>
              </a:rPr>
              <a:t>ᖃᓄᖅ ᐱᒋᐊᖅᑎᑦᑎᓂᐊᕆᐊᒃᓴᖅ ᐅᖃᖃᑎᒌᖕᓂᐊᖅᑐᓂᒃ</a:t>
            </a:r>
          </a:p>
          <a:p>
            <a:pPr rtl="0"/>
            <a:r>
              <a:rPr lang="iu" sz="2000" dirty="0">
                <a:latin typeface="Pigiarniq" panose="020B0503040102020104" pitchFamily="34" charset="0"/>
              </a:rPr>
              <a:t>ᐅᖃᕋᓱᒃᖢᒍ “ᐅᑦᑐᒃ” ᐊᒻᒪ “ᐅᓱᒃ” (ᐅᓱᒃ ᐊᒻᒪ ᐅᑦᑐᒃ ᐃᓄᒃᑎᑐᑦ)</a:t>
            </a:r>
            <a:endParaRPr lang="en-CA" sz="2000" dirty="0">
              <a:latin typeface="Pigiarniq" panose="020B0503040102020104" pitchFamily="34" charset="0"/>
            </a:endParaRPr>
          </a:p>
        </p:txBody>
      </p:sp>
    </p:spTree>
    <p:extLst>
      <p:ext uri="{BB962C8B-B14F-4D97-AF65-F5344CB8AC3E}">
        <p14:creationId xmlns:p14="http://schemas.microsoft.com/office/powerpoint/2010/main" val="287593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ᓄᓕᐊᕐᓂᒃᑯᑦ ᐋᓐᓂᐊᖅᑖᖅᑕᐃᓕᒪᓂᐅᑉ ᐊᒻᒪ ᕿᑐᙱᐅᕐᓂᖅ ᖃᓄᐃᙱᑦᑎᐊᕐᓗᓂ ᐱᔾᔪᑎᒋᔭᐅᔪᑦ ᓄᓇᕗᒻᒥ</a:t>
            </a:r>
            <a:endParaRPr lang="en-CA" sz="3600" dirty="0">
              <a:latin typeface="Pigiarniq" panose="020B0503040102020104" pitchFamily="34" charset="0"/>
            </a:endParaRPr>
          </a:p>
        </p:txBody>
      </p:sp>
      <p:sp>
        <p:nvSpPr>
          <p:cNvPr id="3" name="Content Placeholder 2"/>
          <p:cNvSpPr>
            <a:spLocks noGrp="1"/>
          </p:cNvSpPr>
          <p:nvPr>
            <p:ph idx="1"/>
          </p:nvPr>
        </p:nvSpPr>
        <p:spPr/>
        <p:txBody>
          <a:bodyPr rtlCol="0">
            <a:normAutofit lnSpcReduction="10000"/>
          </a:bodyPr>
          <a:lstStyle/>
          <a:p>
            <a:pPr rtl="0"/>
            <a:r>
              <a:rPr lang="iu" sz="2200" dirty="0">
                <a:latin typeface="Pigiarniq" panose="020B0503040102020104" pitchFamily="34" charset="0"/>
              </a:rPr>
              <a:t>ᐊᓯᐊᓄᑦ ᓅᑎᑕᐅᓚᐅᖅᓯᒪᔪᑦ ᐊᒻᒪ ᐱᐅᓯᕆᕙᓚᐅᖅᑕᖏᓐᓂᒃ ᐊᒃᓱᕈᕐᓇᖅᑐᖅᓯᐅᖅᓯᒪᔪᑦ − ᐊᒃᑐᖅᑕᐅᓯᒪᔪᑦ ᐊᖓᔪᖅᑳᕆᔭᐅᔪᑦ, ᐃᒥᐊᓗᒃᐸᒃᑐᑦ, ᐃᓅᖃᑎᒌᒃᐸᒃᑐᑦ, ᖁᓄᔪᕐᓂᐊᖅᑕᐅᕙᒃᑐᑦ, ᓄᑕᖅᑲᑦ ᖁᓄᔪᕐᓂᐊᖅᑕᐅᕙᒃᑐᑦ, ᑕᓗᕈᒃᑯᑎᔪᑦ, ᓄᓕᐊᕐᓂᒃᑯᑦ ᖃᓄᐃᓕᐅᑐᐃᓐᓇᕆᐊᓖᑦ.</a:t>
            </a:r>
          </a:p>
          <a:p>
            <a:pPr rtl="0"/>
            <a:r>
              <a:rPr lang="iu" sz="2200" dirty="0">
                <a:latin typeface="Pigiarniq" panose="020B0503040102020104" pitchFamily="34" charset="0"/>
              </a:rPr>
              <a:t>ᐱᔾᔪᑕᐅᕙᒃᑐᑦ ᓄᓕᐊᕐᓂᒃᑯᑦ ᐋᓐᓂᐊᖅᑖᖅᑕᐃᓕᒪᓂᕐᒧᑦ ᐊᒻᒪ ᕿᑐᕐᙱᐅᕐᓂᖅ ᖃᓄᐃᙱᑦᑎᐊᕐᓗᓂ − ᐃᒡᓗᓕᕆᓂᖅ, ᓂᕿᒃᓴᖃᑦᑎᐊᕐᓂᖅ, ᐊᑦᑕᕐᓇᖅᑕᐃᓕᒪᓂᖅ ᐊᒻᒪ  ᑲᒪᒋᔭᐅᑦᑎᐊᕐᓂᖅ, ᐃᓕᓐᓂᐊᕐᓂᖅ, ᐊᔪᖅᓴᓗᐊᕐᓂᖅ, ᐋᓐᓂᐊᕐᕕᖕᒥ ᐱᔨᑦᑎᕋᖅᑕᐅᓂᖅ, ᐊᕐᓇᐃᑦ/ᐊᖑᑎᑦ.</a:t>
            </a:r>
          </a:p>
          <a:p>
            <a:pPr rtl="0"/>
            <a:r>
              <a:rPr lang="iu" sz="2200" dirty="0">
                <a:latin typeface="Pigiarniq" panose="020B0503040102020104" pitchFamily="34" charset="0"/>
              </a:rPr>
              <a:t>ᓄᓕᐊᕐᓂᒃᑯᑦ ᐋᓐᓂᐊᖅᑖᖅᑕᐃᓕᒪᓂᕐᒥᒃ ᐃᓕᓴᐃᔨᑦ ᓄᓇᕗᒻᒥ ᐅᔾᔨᕈᓱᒋᐊᖃᖅᐳᑦ ᑖᒃᑯᓂᖓ ᐃᓱᒪᒋᔭᕆᐊᓕᖕᓂᒃ ᐊᒻᒪ ᐊᒃᑐᐃᕙᖕᓂᖏᓐᓂᒃ ᓄᓕᐊᕐᓂᒃᑯᑦ ᐋᓐᓂᐊᖅᑖᖅᑕᐃᓕᒪᓂᕐᒥᒃ ᓄᓇᕗᒻᒥᐅᓂᒃ. </a:t>
            </a:r>
          </a:p>
        </p:txBody>
      </p:sp>
    </p:spTree>
    <p:extLst>
      <p:ext uri="{BB962C8B-B14F-4D97-AF65-F5344CB8AC3E}">
        <p14:creationId xmlns:p14="http://schemas.microsoft.com/office/powerpoint/2010/main" val="1065527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ᓄᓇᕗᒻᒥ ᓄᓕᐊᕐᓂᒃᑯᑦ ᐋᓐᓂᐊᖅᑖᖅᑕᐃᓕᒪᓂᕐᒧᑦ ᑭᒡᓕᓯᓂᐊᖅᑎᑦ</a:t>
            </a:r>
            <a:endParaRPr lang="en-CA" sz="3600" dirty="0">
              <a:latin typeface="Pigiarniq" panose="020B05030401020201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66720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04800" y="6248400"/>
            <a:ext cx="3733800" cy="584775"/>
          </a:xfrm>
          <a:prstGeom prst="rect">
            <a:avLst/>
          </a:prstGeom>
          <a:noFill/>
        </p:spPr>
        <p:txBody>
          <a:bodyPr wrap="square" rtlCol="0">
            <a:spAutoFit/>
          </a:bodyPr>
          <a:lstStyle/>
          <a:p>
            <a:pPr rtl="0"/>
            <a:r>
              <a:rPr lang="iu" sz="1600" dirty="0">
                <a:latin typeface="Pigiarniq" panose="020B0503040102020104" pitchFamily="34" charset="0"/>
              </a:rPr>
              <a:t>ᓄᓇᕗᒻᒥ ᖃᐅᔨᓴᕈᑕᐅᓚᐅᖅᑐᑦ LQAS ᖃᐅᔨᓴᖅᑕᐅᓚᐅᖅᑐᑦ 2016-ᒥ</a:t>
            </a:r>
            <a:endParaRPr lang="en-CA" sz="1600" dirty="0">
              <a:latin typeface="Pigiarniq" panose="020B0503040102020104" pitchFamily="34" charset="0"/>
            </a:endParaRPr>
          </a:p>
        </p:txBody>
      </p:sp>
    </p:spTree>
    <p:extLst>
      <p:ext uri="{BB962C8B-B14F-4D97-AF65-F5344CB8AC3E}">
        <p14:creationId xmlns:p14="http://schemas.microsoft.com/office/powerpoint/2010/main" val="2814618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200" dirty="0">
                <a:latin typeface="Pigiarniq" panose="020B0503040102020104" pitchFamily="34" charset="0"/>
              </a:rPr>
              <a:t>ᓄᓇᕗᒻᒥ ᓄᓕᐊᕐᓂᒃᑯᑦ ᐋᓐᓂᐊᖅᑖᖅᑕᐃᓕᒪᓂᕐᒧᑦ ᑭᒡᓕᓯᓂᐊᖅᑎᑦ</a:t>
            </a:r>
            <a:endParaRPr lang="en-CA" sz="3200" dirty="0">
              <a:latin typeface="Pigiarniq" panose="020B05030401020201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986397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6248400"/>
            <a:ext cx="3733800" cy="584775"/>
          </a:xfrm>
          <a:prstGeom prst="rect">
            <a:avLst/>
          </a:prstGeom>
          <a:noFill/>
        </p:spPr>
        <p:txBody>
          <a:bodyPr wrap="square" rtlCol="0">
            <a:spAutoFit/>
          </a:bodyPr>
          <a:lstStyle/>
          <a:p>
            <a:pPr rtl="0"/>
            <a:r>
              <a:rPr lang="iu" sz="1600" dirty="0">
                <a:latin typeface="Pigiarniq" panose="020B0503040102020104" pitchFamily="34" charset="0"/>
              </a:rPr>
              <a:t>ᐃᓄᖕᓂᒃ ᐋᓐᓂᐊᖅᑕᐃᓕᒪᓂᕐᒧᑦ ᖃᐅᔨᓴᖅᑕᐅᓚᐅᖅᑐᑦ 2007-2008</a:t>
            </a:r>
            <a:endParaRPr lang="en-CA" sz="1600" dirty="0">
              <a:latin typeface="Pigiarniq" panose="020B0503040102020104" pitchFamily="34" charset="0"/>
            </a:endParaRPr>
          </a:p>
        </p:txBody>
      </p:sp>
    </p:spTree>
    <p:extLst>
      <p:ext uri="{BB962C8B-B14F-4D97-AF65-F5344CB8AC3E}">
        <p14:creationId xmlns:p14="http://schemas.microsoft.com/office/powerpoint/2010/main" val="4120888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rtl="0"/>
            <a:r>
              <a:rPr lang="iu" sz="3600" dirty="0">
                <a:latin typeface="Pigiarniq" panose="020B0503040102020104" pitchFamily="34" charset="0"/>
              </a:rPr>
              <a:t>ᓄᓇᕗᒻᒥ ᓄᓕᐊᕐᓂᒃᑯᑦ ᐋᓐᓂᐊᖅᑖᖅᑕᐃᓕᒪᓂᕐᒧᑦ ᑭᒡᓕᓯᓂᐊᖅᑎᑦ</a:t>
            </a:r>
            <a:endParaRPr lang="en-CA" sz="3600" dirty="0">
              <a:latin typeface="Pigiarniq" panose="020B05030401020201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7328246" cy="33123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6248400"/>
            <a:ext cx="4114800" cy="830997"/>
          </a:xfrm>
          <a:prstGeom prst="rect">
            <a:avLst/>
          </a:prstGeom>
          <a:noFill/>
        </p:spPr>
        <p:txBody>
          <a:bodyPr wrap="square" rtlCol="0">
            <a:spAutoFit/>
          </a:bodyPr>
          <a:lstStyle/>
          <a:p>
            <a:pPr rtl="0"/>
            <a:r>
              <a:rPr lang="iu" sz="1600" dirty="0">
                <a:latin typeface="Pigiarniq" panose="020B0503040102020104" pitchFamily="34" charset="0"/>
              </a:rPr>
              <a:t>ᓄᓇᕗᑦ ᒐᕙᒪᖓᑦ ᐃᓄᐃᑦ ᖃᓄᐃᙱᑦᑎᐊᕈᑎᒃᓴᖏᓐᓄᑦ ᑐᓴᐅᒪᑎᑦᑎᔨᑦ 2015</a:t>
            </a:r>
            <a:endParaRPr lang="en-CA" sz="1600" dirty="0">
              <a:latin typeface="Pigiarniq" panose="020B0503040102020104" pitchFamily="34" charset="0"/>
            </a:endParaRPr>
          </a:p>
        </p:txBody>
      </p:sp>
    </p:spTree>
    <p:extLst>
      <p:ext uri="{BB962C8B-B14F-4D97-AF65-F5344CB8AC3E}">
        <p14:creationId xmlns:p14="http://schemas.microsoft.com/office/powerpoint/2010/main" val="1175869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GN Powerpoint H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 Powerpoint HSS</Template>
  <TotalTime>169</TotalTime>
  <Words>1848</Words>
  <Application>Microsoft Office PowerPoint</Application>
  <PresentationFormat>On-screen Show (4:3)</PresentationFormat>
  <Paragraphs>326</Paragraphs>
  <Slides>49</Slides>
  <Notes>13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GN Powerpoint HSS</vt:lpstr>
      <vt:lpstr>ᐃᓕᓴᐃᓂᖅ ᓄᓕᐊᕐᓂᒃᑯᑦ ᐋᓐᓂᐊᖅᑖᖅᑕᐃᓕᒪᓂᕐᒥᒃ − ᐃᓕᓴᐃᔨᓄᑦ ᑐᑭᓯᒋᐊᕈᑎᒃᓴᑦ  </vt:lpstr>
      <vt:lpstr>ᐃᓗᓕᖅᑕᖏᑦ</vt:lpstr>
      <vt:lpstr>ᓄᓕᐊᕐᓂᒃᑯᑦ ᐋᓐᓂᐊᖅᑖᖅᑕᐃᓕᒪᓂᕐᒧᑦ ᐱᓕᕆᐊᖑᔪᑦ ᑐᕌᒐᖏᑦ</vt:lpstr>
      <vt:lpstr>ᓄᓇᓕᖕᓂ ᐋᓐᓂᐊᖃᕐᓇᙱᑦᑐᓕᕆᔨᑦ ᑭᓱᒥᒃ ᐃᓕᓐᓂᐊᕈᒪᕙᑦ?</vt:lpstr>
      <vt:lpstr>ᓄᓇᓕᖕᓂ ᐋᓐᓂᐊᖃᕐᓇᙱᑦᑐᓕᕆᔨᑦ ᑭᓱᒥᒃ ᐃᓱᒫᓘᑎᖃᖃᑦᑕᖅᐸᑦ ᓄᓕᐊᕐᓂᒃᑯᑦ ᐋᓐᓂᐊᖅᑖᖅᑕᐃᓕᒪᕐᒥᒃ ᐃᓕᓴᐃᓂᐊᖅᑎᓪᓗᒋᑦ?</vt:lpstr>
      <vt:lpstr>ᓄᓕᐊᕐᓂᒃᑯᑦ ᐋᓐᓂᐊᖅᑖᖅᑕᐃᓕᒪᓂᐅᑉ ᐊᒻᒪ ᕿᑐᙱᐅᕐᓂᖅ ᖃᓄᐃᙱᑦᑎᐊᕐᓗᓂ ᐱᔾᔪᑎᒋᔭᐅᔪᑦ ᓄᓇᕗᒻᒥ</vt:lpstr>
      <vt:lpstr>ᓄᓇᕗᒻᒥ ᓄᓕᐊᕐᓂᒃᑯᑦ ᐋᓐᓂᐊᖅᑖᖅᑕᐃᓕᒪᓂᕐᒧᑦ ᑭᒡᓕᓯᓂᐊᖅᑎᑦ</vt:lpstr>
      <vt:lpstr>ᓄᓇᕗᒻᒥ ᓄᓕᐊᕐᓂᒃᑯᑦ ᐋᓐᓂᐊᖅᑖᖅᑕᐃᓕᒪᓂᕐᒧᑦ ᑭᒡᓕᓯᓂᐊᖅᑎᑦ</vt:lpstr>
      <vt:lpstr>ᓄᓇᕗᒻᒥ ᓄᓕᐊᕐᓂᒃᑯᑦ ᐋᓐᓂᐊᖅᑖᖅᑕᐃᓕᒪᓂᕐᒧᑦ ᑭᒡᓕᓯᓂᐊᖅᑎᑦ</vt:lpstr>
      <vt:lpstr>ᓄᓇᕗᒻᒥ ᓄᓕᐊᕐᓂᒃᑯᑦ ᐋᓐᓂᐊᖅᑖᖅᑕᐃᓕᒪᓂᕐᒧᑦ ᑭᒡᓕᓯᓂᐊᖅᑎᑦ</vt:lpstr>
      <vt:lpstr>ᑭᓱᑦ ᐱᒻᒪᕆᐅᓂᖅᐹᖑᕙᑦ ᓄᓕᐊᕐᓂᒃᑯᑦ ᐋᓐᓂᐊᖅᑖᖅᑕᐃᓕᒪᓂᕐᒧᑦ ᐱᔾᔪᑕᐅᔪᓂᒃ ᓄᓇᕗᒻᒥ? ᓄᓇᓕᖕᓂ ᐋᓐᓂᐊᖃᕐᓇᙱᑦᑐᓕᕆᔨ ᐅᖃᖅᑐᖅ:</vt:lpstr>
      <vt:lpstr>ᓄᓕᐊᕐᓂᒃᑯᑦ ᐋᓐᓂᐊᖅᑖᖅᑕᐃᓕᒪᓂᖅ ᑭᓲᕙ?  ᓄᓇᓕᖕᓂ ᐋᓐᓂᐊᖃᕐᓇᙱᑦᑐᓕᕆᔨ ᐅᖃᖅᑐᖅ:</vt:lpstr>
      <vt:lpstr>ᓄᓕᐊᕐᓂᒃᑯᑦ ᐋᓐᓂᐊᖅᑖᖅᑕᐃᓕᒪᓂᖅ ᑭᓲᕙ?</vt:lpstr>
      <vt:lpstr>ᑐᑭᖏᑦ: ᑭᓲᓂᖓ</vt:lpstr>
      <vt:lpstr>ᑐᑭᖏᑦ: ᓄᓕᐊᕐᓂᓕᕆᓂᖅ/ᓄᓕᐊᕐᓂᒃᑯᑦ ᐋᓐᓂᐊᖅᑖᖅᑕᐃᓕᒪᓂᖅ</vt:lpstr>
      <vt:lpstr>ᐃᒪᓐᓇ ᐅᖃᐅᓯᕆᒃᑲᓐᓂᕐᓗᒍ...</vt:lpstr>
      <vt:lpstr>ᖃᓄᐃᒻᒪᑦ ᐅᖃᓪᓚᖃᑦᑕᕆᐊᖃᓕᖅᐱᑕ ᓄᓕᐊᕐᓂᓕᕆᓂᕐᒥᒃ ᓄᑕᖅᑲᓄᑦ ᒪᒃᑯᒃᑐᓄᓪᓗ?</vt:lpstr>
      <vt:lpstr>ᐃᓱᒪᒋᔭᖏᑦ−ᐃᒃᐱᒋᔭᖏᑦ−ᐃᓕᖅᑯᓯᕆᔭᖓ ᖁᐊᕐᔪᐊᖅᑐᖅ</vt:lpstr>
      <vt:lpstr>ᐃᓱᒪᒋᔭᖏᑦ−ᐃᒃᐱᒋᔭᖏᑦ−ᐃᓕᖅᑯᓯᕆᔭᖓ ᖁᐊᕐᔪᐊᖅᑐᖅ</vt:lpstr>
      <vt:lpstr>ᐃᓱᒪᒋᔭᖏᑦ−ᐃᒃᐱᒋᔭᖏᑦ−ᐃᓕᖅᑯᓯᕆᔭᖓ ᖁᐊᕐᔪᐊᖅᑐᖅ</vt:lpstr>
      <vt:lpstr>ᐃᓱᒪᒋᔭᖏᑦ−ᐃᒃᐱᒋᔭᖏᑦ−ᐃᓕᖅᑯᓯᕆᔭᖓ ᖁᐊᕐᔪᐊᖅᑐᖅ</vt:lpstr>
      <vt:lpstr>ᐃᓱᒪᒋᔭᑎᑦ ᐊᓯᔾᔨᕐᓗᒋᑦ</vt:lpstr>
      <vt:lpstr>ᐃᓱᒪᒋᔭᖏᑦ−ᐃᒃᐱᒋᔭᖏᑦ−ᐃᓕᖅᑯᓯᕆᔭᖓ ᖁᐊᕐᔪᐊᖅᑐᖅ</vt:lpstr>
      <vt:lpstr>ᕿᑐᕐᙵᑦᑎᓐᓄᑦ ᐅᖃᓪᓚᖃᑦᑕᕈᑦᑕ ᓄᓕᐊᕐᓂᒃᑯᑦ ᐋᓐᓂᐊᖅᑖᖅᑕᐃᓕᒪᓂᐅᑉ ᒥᒃᓵᓄᑦ ᐃᑲᔪᕈᓐᓇᖅᐸᕗᑦ:</vt:lpstr>
      <vt:lpstr>ᓇᖕᒥᓂᖅ ᐅᒃᐱᕆᔭᑎᑦ ᓄᓕᐊᕐᓂᐅᑉ ᒥᒃᓵᓄᑦ</vt:lpstr>
      <vt:lpstr>ᓄᓕᐊᕐᓂᓕᕆᓂᕐᒧᑦ ᐃᓕᓴᐃᔨᐅᑉ ᐱᓕᕆᐊᒃᓴᖏᑦ</vt:lpstr>
      <vt:lpstr>ᑭᓲᕙᑦ ᐃᓄᐃᑦ ᐱᒻᒪᕆᐅᒋᔭᖏᑦ ᐊᒻᒪ ᐱᓕᕆᔾᔪᓯᖏᑦ ᓄᓕᐊᕐᓂᕐᒥᒃ ᐱᔾᔪᑎᖃᖅᑐᑦ (ᖄᖏᑦᑐᓂ ᐅᓪᓗᒥᓗ)? ᓄᓇᓕᖕᓂ ᐋᓐᓂᐊᖃᕐᓇᙱᑦᑐᓕᕆᔨ ᐅᖃᖅᑐᖅ:</vt:lpstr>
      <vt:lpstr>ᓇᖕᒥᓂᖅ ᐅᒃᐱᕆᔭᑎᑦ ᓄᓕᐊᕐᓂᐅᑉ ᒥᒃᓵᓄᑦ</vt:lpstr>
      <vt:lpstr>PowerPoint Presentation</vt:lpstr>
      <vt:lpstr>ᐅᑭᐅᖃᙱᑦᑐᒥ ᐱᒋᐊᕐᓗᓂ 2−ᒧᑦ ᑎᑭᓪᓗᒍ</vt:lpstr>
      <vt:lpstr>ᐅᑭᐅᓖᑦ 2-ᒥᑦ 7−ᒧᑦ</vt:lpstr>
      <vt:lpstr>ᐅᑭᐅᓖᑦ 7-ᒥᑦ 12−ᒧᑦ</vt:lpstr>
      <vt:lpstr>ᐅᑭᐅᓖᑦ 13-ᒥᑦ 18−ᒧᑦ</vt:lpstr>
      <vt:lpstr>ᓄᓕᐊᕐᓂᓕᕆᓂᕐᒧᑦ ᐃᓕᓴᐃᔨᐅᑉ ᐱᓕᕆᐊᒃᓴᖏᑦ</vt:lpstr>
      <vt:lpstr>ᐅᑯᐊ ᐃᓕᓴᐃᔾᔪᑎᑦᑎᐊᕙᐅᓛᑦ ᓄᓇᓕᖕᓂ ᐋᓐᓂᐊᖃᕐᓇᙱᑦᑐᓕᕆᔨ ᐅᖃᖅᑐᖅ:</vt:lpstr>
      <vt:lpstr>ᐃᑲᔫᑎᒃᓴᑦ ᓄᓕᐊᕐᓂᒃᑯᑦ ᐋᓐᓂᐊᖅᑖᖅᑕᐃᓕᒪᓂᕐᒥᒃ ᐃᓕᓴᐃᔨᓄᑦ </vt:lpstr>
      <vt:lpstr>PowerPoint Presentation</vt:lpstr>
      <vt:lpstr>ᐊᒃᓱᕈᕐᓇᖅᑐᖅᓯᐅᖅᑐᓂᒃ−ᖃᐅᔨᒋᐊᖅᑎᑦᑎᓗᓂ ᐃᓕᓴᐃᓂᖅ</vt:lpstr>
      <vt:lpstr>ᐃᓱᒪᒃᓴᒻᖅᓯᐅᕈᑎᒃᓴᑦ...</vt:lpstr>
      <vt:lpstr>ᐃᑲᔫᑎᒃᓴᑦᑎᐊᕙᐃᑦ ᓄᓕᐊᕐᓂᒃᑯᑦ ᐋᓐᓂᐊᖅᑖᖅᑕᐃᓕᒪᓂᕐᒥᒃ ᐃᓕᓴᐃᓂᐊᕐᓗᓂ</vt:lpstr>
      <vt:lpstr>ᐊᑐᖅᑐᒃᓴᑦ: ᑲᑎᙵᔪᑦ ᐊᖏᖃᑎᒌᒡᓗᑎᒃ/ᒪᓕᒐᖃᕐᓗᑎᒃ</vt:lpstr>
      <vt:lpstr>ᐊᑐᖅᑐᒃᓴᑦ: ᓄᖅᑲᖔᕐᕕᒃ</vt:lpstr>
      <vt:lpstr>ᐱᒋᐊᕈᑎᒋᓗᒍ ᐱᓕᕆᐊᒃᓴᑦ</vt:lpstr>
      <vt:lpstr>ᐊᑐᖅᑐᒃᓴᑦ: ᐊᐱᖅᑯᑎᒃᓴᓄᑦ ᕿᔪᖁᑎ</vt:lpstr>
      <vt:lpstr>ᐊᑐᖅᑐᒃᓴᑦ: ᐊᐱᖅᑯᑎᒃᓴᓄᑦ ᕿᔪᖁᑎ</vt:lpstr>
      <vt:lpstr>ᐊᑐᖅᑐᒃᓴᑦ: ᐊᐱᖅᑯᑎᒃᓴᓄᑦ ᕿᔪᖁᑎ</vt:lpstr>
      <vt:lpstr>ᐊᑐᖅᑐᒃᓴᑦ: ᓄᓕᐊᕐᓂᒃᑯᑦ ᐋᓐᓂᐊᖅᑖᖅᑕᐃᓕᒪᓂᕐᒧᑦ ᑐᑭᓯᒋᐊᕈᑎᒃᓴᑦ</vt:lpstr>
      <vt:lpstr>ᐊᑐᖅᑐᒃᓴᑦ: www.irespectmyself.ca </vt:lpstr>
      <vt:lpstr>ᐊᑐᐃᓐᓇᐅᔪᑦ</vt:lpstr>
    </vt:vector>
  </TitlesOfParts>
  <Company>Government of Nunavut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dc:title>
  <dc:creator>Alemieux</dc:creator>
  <cp:lastModifiedBy>Administrator</cp:lastModifiedBy>
  <cp:revision>72</cp:revision>
  <cp:lastPrinted>2012-06-13T22:26:17Z</cp:lastPrinted>
  <dcterms:created xsi:type="dcterms:W3CDTF">2013-03-27T20:38:35Z</dcterms:created>
  <dcterms:modified xsi:type="dcterms:W3CDTF">2018-01-13T17:06:56Z</dcterms:modified>
</cp:coreProperties>
</file>